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3" r:id="rId7"/>
    <p:sldId id="261" r:id="rId8"/>
    <p:sldId id="262" r:id="rId9"/>
    <p:sldId id="264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/>
    <p:restoredTop sz="94690"/>
  </p:normalViewPr>
  <p:slideViewPr>
    <p:cSldViewPr snapToGrid="0">
      <p:cViewPr>
        <p:scale>
          <a:sx n="121" d="100"/>
          <a:sy n="121" d="100"/>
        </p:scale>
        <p:origin x="1168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99962-C25B-D385-82B8-2FD1859D4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9DC364-BEBE-A4B4-A908-2AFAF31A0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DF7A2A-92D0-47DC-CF37-43C5B83E0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33234-5FB2-234A-983C-B8CA7C2808EA}" type="datetimeFigureOut">
              <a:rPr kumimoji="1" lang="ko-Kore-KR" altLang="en-US" smtClean="0"/>
              <a:t>2022. 9. 26.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584FC5-0584-3D6A-6698-4726D24B3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A7528-559C-D564-B9CE-F2DFEF74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6E1A-F0CA-C74A-8CA8-45DBBD6942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9138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79770-0DCF-8E0C-5173-0142F75A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CBD803-1410-3EC6-D752-A08E3DC63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CE9B12-6752-BDE8-9E48-7264F4194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33234-5FB2-234A-983C-B8CA7C2808EA}" type="datetimeFigureOut">
              <a:rPr kumimoji="1" lang="ko-Kore-KR" altLang="en-US" smtClean="0"/>
              <a:t>2022. 9. 26.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985C4-BB83-3ADB-22F2-0B64492B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E27FDD-8D30-607F-2ACB-392A13A00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6E1A-F0CA-C74A-8CA8-45DBBD6942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1393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22B6986-0A71-9B21-BFD7-2328B81F17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AF1180-6E96-0A5D-B861-8A5384EFD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43AF9A-79A7-3476-BC94-F98BF3B98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33234-5FB2-234A-983C-B8CA7C2808EA}" type="datetimeFigureOut">
              <a:rPr kumimoji="1" lang="ko-Kore-KR" altLang="en-US" smtClean="0"/>
              <a:t>2022. 9. 26.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916A13-70A6-99C9-FA27-0D46B9211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4AB94-C1AE-8358-70B1-442DDC0B0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6E1A-F0CA-C74A-8CA8-45DBBD6942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725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82E6E-5341-EDF6-D3B1-081DE4FA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EB559C-AA80-9B46-41A0-E818E65D5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44DA3D-5000-CF43-03DC-B31DAE764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33234-5FB2-234A-983C-B8CA7C2808EA}" type="datetimeFigureOut">
              <a:rPr kumimoji="1" lang="ko-Kore-KR" altLang="en-US" smtClean="0"/>
              <a:t>2022. 9. 26.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9FEEED-63B3-FB48-DC53-043B1FF3E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E58029-A979-BDBC-5D4F-2CD96E09D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6E1A-F0CA-C74A-8CA8-45DBBD6942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8333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FB476-575B-B92F-8904-CE27DEF0A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A30B85-0523-FEF0-DA0A-6AC0585DC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F2EE05-2033-F1C6-5728-F14EFCE54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33234-5FB2-234A-983C-B8CA7C2808EA}" type="datetimeFigureOut">
              <a:rPr kumimoji="1" lang="ko-Kore-KR" altLang="en-US" smtClean="0"/>
              <a:t>2022. 9. 26.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6F397F-4BB3-4F6A-6A51-7227FF1A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D16D5-25AE-5B01-EBFC-B44CEFDA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6E1A-F0CA-C74A-8CA8-45DBBD6942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027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6010C-DB5C-E5C9-7120-3B630E5C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6AF8EA-27AE-14C3-FEE0-410946EBF5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24C5A8-9BDD-7631-F20D-F1952A1D6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81EE19-CADB-B47D-3881-A4FDFB333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33234-5FB2-234A-983C-B8CA7C2808EA}" type="datetimeFigureOut">
              <a:rPr kumimoji="1" lang="ko-Kore-KR" altLang="en-US" smtClean="0"/>
              <a:t>2022. 9. 26.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7DD4AE-7E6D-ADCE-E3B3-E146C830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2F1F0D-7CA1-4B0A-DB33-A630279D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6E1A-F0CA-C74A-8CA8-45DBBD6942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814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E7D1A-DA56-9DB9-92A5-CAFD9273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9581C2-C0D0-40A5-812A-5FC23DFC6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582FA5-F4F0-3135-97BD-1A8C468E98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86A905-08ED-68FB-7FAA-56C52F8903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94FB4E-6FE6-C72D-D5DE-231FF03A7A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6B42AC-9912-F0CE-189C-3C74D6D4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33234-5FB2-234A-983C-B8CA7C2808EA}" type="datetimeFigureOut">
              <a:rPr kumimoji="1" lang="ko-Kore-KR" altLang="en-US" smtClean="0"/>
              <a:t>2022. 9. 26.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CF325A-BA39-96D5-333A-F865AAFF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04C6ED-B464-5C33-3971-2A095FFB0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6E1A-F0CA-C74A-8CA8-45DBBD6942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0767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A801F-7D97-0316-C23D-7DEDA1F9D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C2697E-DEEF-E10A-C4F9-E5D6EA007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33234-5FB2-234A-983C-B8CA7C2808EA}" type="datetimeFigureOut">
              <a:rPr kumimoji="1" lang="ko-Kore-KR" altLang="en-US" smtClean="0"/>
              <a:t>2022. 9. 26.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ACBDDD-8F64-FC36-BA1C-20BC9CA37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A3E61F-1A40-6977-5D0A-982ECDD4E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6E1A-F0CA-C74A-8CA8-45DBBD6942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3478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C8E8CA-14CB-2024-8BC9-1A6C8372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33234-5FB2-234A-983C-B8CA7C2808EA}" type="datetimeFigureOut">
              <a:rPr kumimoji="1" lang="ko-Kore-KR" altLang="en-US" smtClean="0"/>
              <a:t>2022. 9. 26.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3953F9-2018-98F3-235E-8CDB7CE4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39C999-0BC6-8075-E7EE-79975C9D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6E1A-F0CA-C74A-8CA8-45DBBD6942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2099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80F66-199D-36BF-ABAF-6AE212006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4534E4-B27B-E90E-66DE-9B33670A1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74A327-F6E2-6E5E-C748-D5A01F286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4AC23B-8B64-78CE-D549-E551DE0A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33234-5FB2-234A-983C-B8CA7C2808EA}" type="datetimeFigureOut">
              <a:rPr kumimoji="1" lang="ko-Kore-KR" altLang="en-US" smtClean="0"/>
              <a:t>2022. 9. 26.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7E96BC-2A35-1F53-0884-CDAB3003F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173AE2-BF62-0B58-F7E2-C00FFEF3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6E1A-F0CA-C74A-8CA8-45DBBD6942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95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75EBB-18A6-AF1C-54D4-9FB09B92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4F4D14-90B0-F795-4B12-B5D6B78767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0BE113-6FF1-5D05-436C-B1073DE89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EC750C-FA80-7D14-E5CC-9F2CA730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33234-5FB2-234A-983C-B8CA7C2808EA}" type="datetimeFigureOut">
              <a:rPr kumimoji="1" lang="ko-Kore-KR" altLang="en-US" smtClean="0"/>
              <a:t>2022. 9. 26.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2F044E-3E25-AC2D-B40C-DFF09AE9F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0114A2-006B-827C-ACA9-18C76C9B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6E1A-F0CA-C74A-8CA8-45DBBD6942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091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7D1CF8-CC95-D04C-346D-0A73A590A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C12719-39C4-065F-5714-75532F658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DE2C8-02B9-E5A4-437C-457EC16D7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33234-5FB2-234A-983C-B8CA7C2808EA}" type="datetimeFigureOut">
              <a:rPr kumimoji="1" lang="ko-Kore-KR" altLang="en-US" smtClean="0"/>
              <a:t>2022. 9. 26.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AE3103-8EA0-30AE-0082-9E670DB513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431868-D8E0-6FD6-56EA-807B5BA19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56E1A-F0CA-C74A-8CA8-45DBBD6942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098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D3FAE-4BC0-E22A-6928-F9DF091E5D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Curlz MT" pitchFamily="82" charset="0"/>
              </a:rPr>
              <a:t>LegFree</a:t>
            </a:r>
            <a:r>
              <a:rPr kumimoji="1" lang="en-US" altLang="ko-Kore-KR" dirty="0"/>
              <a:t> – Flow diagram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961353-021D-0A57-CE48-E47FEDBA9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solidFill>
              <a:schemeClr val="tx1"/>
            </a:solidFill>
          </a:ln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ko-Kore-KR" dirty="0"/>
              <a:t>23.09.2022</a:t>
            </a:r>
            <a:r>
              <a:rPr kumimoji="1" lang="en-US" altLang="ko-KR" dirty="0"/>
              <a:t>. </a:t>
            </a:r>
            <a:r>
              <a:rPr kumimoji="1" lang="ko-KR" altLang="en-US" dirty="0"/>
              <a:t> </a:t>
            </a:r>
            <a:r>
              <a:rPr kumimoji="1" lang="en-US" altLang="ko-KR" dirty="0"/>
              <a:t>by </a:t>
            </a:r>
            <a:r>
              <a:rPr kumimoji="1" lang="en-US" altLang="ko-Kore-KR" dirty="0"/>
              <a:t> Hyun Suk, Lee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ko-Kore-KR" dirty="0"/>
              <a:t>26.09.2022 – team meeting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93737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D4668B-E7E1-EB85-E445-E4FFC08E0191}"/>
              </a:ext>
            </a:extLst>
          </p:cNvPr>
          <p:cNvSpPr/>
          <p:nvPr/>
        </p:nvSpPr>
        <p:spPr>
          <a:xfrm>
            <a:off x="2493818" y="1072342"/>
            <a:ext cx="4189615" cy="5212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9C2BB-9C4F-AE68-31AE-495E36B0C6CF}"/>
              </a:ext>
            </a:extLst>
          </p:cNvPr>
          <p:cNvSpPr txBox="1"/>
          <p:nvPr/>
        </p:nvSpPr>
        <p:spPr>
          <a:xfrm>
            <a:off x="2709949" y="2286000"/>
            <a:ext cx="454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list</a:t>
            </a:r>
            <a:endParaRPr kumimoji="1" lang="ko-Kore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54D0C2B-2646-5859-72E2-67B899DF78BD}"/>
              </a:ext>
            </a:extLst>
          </p:cNvPr>
          <p:cNvGraphicFramePr>
            <a:graphicFrameLocks noGrp="1"/>
          </p:cNvGraphicFramePr>
          <p:nvPr/>
        </p:nvGraphicFramePr>
        <p:xfrm>
          <a:off x="2638829" y="2904729"/>
          <a:ext cx="39116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900">
                  <a:extLst>
                    <a:ext uri="{9D8B030D-6E8A-4147-A177-3AD203B41FA5}">
                      <a16:colId xmlns:a16="http://schemas.microsoft.com/office/drawing/2014/main" val="3758947073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633189416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69244933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49701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location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Vehicle no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cause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Report date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08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no1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78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no2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74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32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0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37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273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3B0F86B-AFCF-396E-F3DA-E85435ACF21D}"/>
              </a:ext>
            </a:extLst>
          </p:cNvPr>
          <p:cNvSpPr txBox="1"/>
          <p:nvPr/>
        </p:nvSpPr>
        <p:spPr>
          <a:xfrm>
            <a:off x="2638829" y="2518780"/>
            <a:ext cx="238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Sort by location/ cause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7AEF16-8A98-AF07-CBEE-B9E7B5947CB2}"/>
              </a:ext>
            </a:extLst>
          </p:cNvPr>
          <p:cNvSpPr/>
          <p:nvPr/>
        </p:nvSpPr>
        <p:spPr>
          <a:xfrm>
            <a:off x="7099069" y="1005840"/>
            <a:ext cx="4189615" cy="5212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39CE4-130B-551F-AB23-399121458B74}"/>
              </a:ext>
            </a:extLst>
          </p:cNvPr>
          <p:cNvSpPr/>
          <p:nvPr/>
        </p:nvSpPr>
        <p:spPr>
          <a:xfrm>
            <a:off x="3164561" y="143810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List of bike holding</a:t>
            </a:r>
            <a:endParaRPr kumimoji="1"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219916-7FC5-1323-4143-010E1788402A}"/>
              </a:ext>
            </a:extLst>
          </p:cNvPr>
          <p:cNvSpPr/>
          <p:nvPr/>
        </p:nvSpPr>
        <p:spPr>
          <a:xfrm>
            <a:off x="7545368" y="125522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Release bike holding(charge and repair()</a:t>
            </a:r>
            <a:endParaRPr kumimoji="1" lang="ko-Kore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F2D017-D735-30BF-4FBF-3EFD688D5D93}"/>
              </a:ext>
            </a:extLst>
          </p:cNvPr>
          <p:cNvSpPr/>
          <p:nvPr/>
        </p:nvSpPr>
        <p:spPr>
          <a:xfrm>
            <a:off x="7453928" y="2655332"/>
            <a:ext cx="320298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Info of bike</a:t>
            </a:r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13A31D-5EAF-933F-3460-24F7BC850E3D}"/>
              </a:ext>
            </a:extLst>
          </p:cNvPr>
          <p:cNvSpPr/>
          <p:nvPr/>
        </p:nvSpPr>
        <p:spPr>
          <a:xfrm>
            <a:off x="7453928" y="3937278"/>
            <a:ext cx="320298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Put the description</a:t>
            </a:r>
          </a:p>
          <a:p>
            <a:pPr algn="ctr"/>
            <a:r>
              <a:rPr kumimoji="1" lang="en-US" altLang="ko-Kore-KR" dirty="0"/>
              <a:t>(optional)</a:t>
            </a: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E4B39A-DCCE-2955-7094-8FFEE9AB9766}"/>
              </a:ext>
            </a:extLst>
          </p:cNvPr>
          <p:cNvSpPr/>
          <p:nvPr/>
        </p:nvSpPr>
        <p:spPr>
          <a:xfrm>
            <a:off x="7828001" y="521922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Release button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56294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HELIN Glasgow map - ViaMichelin">
            <a:extLst>
              <a:ext uri="{FF2B5EF4-FFF2-40B4-BE49-F238E27FC236}">
                <a16:creationId xmlns:a16="http://schemas.microsoft.com/office/drawing/2014/main" id="{2EBD8439-65A2-7B4D-8787-CB8C0586F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09" y="2382290"/>
            <a:ext cx="5305741" cy="36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3F4F11-4D93-1A57-1CB9-C034AA8F85E0}"/>
              </a:ext>
            </a:extLst>
          </p:cNvPr>
          <p:cNvSpPr txBox="1"/>
          <p:nvPr/>
        </p:nvSpPr>
        <p:spPr>
          <a:xfrm>
            <a:off x="3308465" y="648392"/>
            <a:ext cx="174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Change location</a:t>
            </a:r>
            <a:endParaRPr kumimoji="1" lang="ko-Kore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6209682-215A-1DAA-9E03-8C4B6CF5CEB8}"/>
              </a:ext>
            </a:extLst>
          </p:cNvPr>
          <p:cNvSpPr/>
          <p:nvPr/>
        </p:nvSpPr>
        <p:spPr>
          <a:xfrm>
            <a:off x="3026756" y="3999283"/>
            <a:ext cx="108065" cy="813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39C9CD-EDAB-8E4D-59BD-EA3F8D79091F}"/>
              </a:ext>
            </a:extLst>
          </p:cNvPr>
          <p:cNvSpPr/>
          <p:nvPr/>
        </p:nvSpPr>
        <p:spPr>
          <a:xfrm>
            <a:off x="3355002" y="4011006"/>
            <a:ext cx="108065" cy="8134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993FD23-AD9C-6A56-9BF3-FF8B54C7DD6F}"/>
              </a:ext>
            </a:extLst>
          </p:cNvPr>
          <p:cNvSpPr/>
          <p:nvPr/>
        </p:nvSpPr>
        <p:spPr>
          <a:xfrm>
            <a:off x="3302248" y="4184158"/>
            <a:ext cx="108065" cy="8134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7CE8E61-8499-2639-02A5-6BC2648906D4}"/>
              </a:ext>
            </a:extLst>
          </p:cNvPr>
          <p:cNvSpPr/>
          <p:nvPr/>
        </p:nvSpPr>
        <p:spPr>
          <a:xfrm>
            <a:off x="3532446" y="4465512"/>
            <a:ext cx="108065" cy="8134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9059BB2-1081-B3BA-502F-6489C537638A}"/>
              </a:ext>
            </a:extLst>
          </p:cNvPr>
          <p:cNvSpPr/>
          <p:nvPr/>
        </p:nvSpPr>
        <p:spPr>
          <a:xfrm>
            <a:off x="4288585" y="4424481"/>
            <a:ext cx="108065" cy="8134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BFEF474-6FFC-D60E-B049-DAD27503E0ED}"/>
              </a:ext>
            </a:extLst>
          </p:cNvPr>
          <p:cNvSpPr/>
          <p:nvPr/>
        </p:nvSpPr>
        <p:spPr>
          <a:xfrm>
            <a:off x="4024816" y="3953333"/>
            <a:ext cx="108065" cy="8134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B674A7-2216-3B0A-A1C0-CEE7B1AFCA85}"/>
              </a:ext>
            </a:extLst>
          </p:cNvPr>
          <p:cNvSpPr/>
          <p:nvPr/>
        </p:nvSpPr>
        <p:spPr>
          <a:xfrm>
            <a:off x="4024816" y="4343139"/>
            <a:ext cx="108065" cy="8134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DD444A-5237-A460-4F57-C4EC13CA4F98}"/>
              </a:ext>
            </a:extLst>
          </p:cNvPr>
          <p:cNvSpPr/>
          <p:nvPr/>
        </p:nvSpPr>
        <p:spPr>
          <a:xfrm>
            <a:off x="1387889" y="1759585"/>
            <a:ext cx="108065" cy="8134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CA3B392-EB61-5369-FE4F-F99021E33558}"/>
              </a:ext>
            </a:extLst>
          </p:cNvPr>
          <p:cNvSpPr/>
          <p:nvPr/>
        </p:nvSpPr>
        <p:spPr>
          <a:xfrm>
            <a:off x="1387888" y="1989595"/>
            <a:ext cx="108065" cy="8134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623C701-E696-C434-5D3D-E8BE1CB75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91619" y="2720826"/>
            <a:ext cx="3286685" cy="24650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3FAA3F-B12A-0C11-4570-8FB0231CC5CE}"/>
              </a:ext>
            </a:extLst>
          </p:cNvPr>
          <p:cNvSpPr txBox="1"/>
          <p:nvPr/>
        </p:nvSpPr>
        <p:spPr>
          <a:xfrm>
            <a:off x="10070204" y="4401325"/>
            <a:ext cx="1708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Chage</a:t>
            </a:r>
            <a:r>
              <a:rPr kumimoji="1" lang="en-US" altLang="ko-Kore-KR" dirty="0"/>
              <a:t> location</a:t>
            </a:r>
          </a:p>
          <a:p>
            <a:r>
              <a:rPr kumimoji="1" lang="en-US" altLang="ko-Kore-KR" dirty="0"/>
              <a:t>To where : -------</a:t>
            </a:r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43CD5F-5CF2-D21B-AF66-A6C40FB9D32F}"/>
              </a:ext>
            </a:extLst>
          </p:cNvPr>
          <p:cNvSpPr/>
          <p:nvPr/>
        </p:nvSpPr>
        <p:spPr>
          <a:xfrm>
            <a:off x="6171924" y="1870600"/>
            <a:ext cx="3429462" cy="4443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7545BC3E-CB60-F989-1592-AD35DD37A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780492"/>
              </p:ext>
            </p:extLst>
          </p:nvPr>
        </p:nvGraphicFramePr>
        <p:xfrm>
          <a:off x="6316934" y="2964882"/>
          <a:ext cx="320188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472">
                  <a:extLst>
                    <a:ext uri="{9D8B030D-6E8A-4147-A177-3AD203B41FA5}">
                      <a16:colId xmlns:a16="http://schemas.microsoft.com/office/drawing/2014/main" val="3758947073"/>
                    </a:ext>
                  </a:extLst>
                </a:gridCol>
                <a:gridCol w="800472">
                  <a:extLst>
                    <a:ext uri="{9D8B030D-6E8A-4147-A177-3AD203B41FA5}">
                      <a16:colId xmlns:a16="http://schemas.microsoft.com/office/drawing/2014/main" val="633189416"/>
                    </a:ext>
                  </a:extLst>
                </a:gridCol>
                <a:gridCol w="800472">
                  <a:extLst>
                    <a:ext uri="{9D8B030D-6E8A-4147-A177-3AD203B41FA5}">
                      <a16:colId xmlns:a16="http://schemas.microsoft.com/office/drawing/2014/main" val="3692449335"/>
                    </a:ext>
                  </a:extLst>
                </a:gridCol>
                <a:gridCol w="800472">
                  <a:extLst>
                    <a:ext uri="{9D8B030D-6E8A-4147-A177-3AD203B41FA5}">
                      <a16:colId xmlns:a16="http://schemas.microsoft.com/office/drawing/2014/main" val="497013267"/>
                    </a:ext>
                  </a:extLst>
                </a:gridCol>
              </a:tblGrid>
              <a:tr h="545692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location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Vehicle no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Status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088927"/>
                  </a:ext>
                </a:extLst>
              </a:tr>
              <a:tr h="31615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no1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broken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781868"/>
                  </a:ext>
                </a:extLst>
              </a:tr>
              <a:tr h="31615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no2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LB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749506"/>
                  </a:ext>
                </a:extLst>
              </a:tr>
              <a:tr h="31615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no3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available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beginner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324682"/>
                  </a:ext>
                </a:extLst>
              </a:tr>
              <a:tr h="31615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no4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available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level 3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08026"/>
                  </a:ext>
                </a:extLst>
              </a:tr>
              <a:tr h="31615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377277"/>
                  </a:ext>
                </a:extLst>
              </a:tr>
              <a:tr h="31615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27380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788F6A-89D5-26ED-36A7-2C0F25AA5DC1}"/>
              </a:ext>
            </a:extLst>
          </p:cNvPr>
          <p:cNvSpPr/>
          <p:nvPr/>
        </p:nvSpPr>
        <p:spPr>
          <a:xfrm>
            <a:off x="6316934" y="2070937"/>
            <a:ext cx="1315814" cy="77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Bike list at station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36951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AF48A78-F61E-7052-B26C-FC6605E07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31" y="104775"/>
            <a:ext cx="7831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462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9DD73F-64E5-C87B-C838-582B20D022E5}"/>
              </a:ext>
            </a:extLst>
          </p:cNvPr>
          <p:cNvSpPr/>
          <p:nvPr/>
        </p:nvSpPr>
        <p:spPr>
          <a:xfrm>
            <a:off x="2462924" y="399392"/>
            <a:ext cx="1313793" cy="45194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Login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BB68990-9840-A27F-9C9D-6B6F7AD56EFE}"/>
              </a:ext>
            </a:extLst>
          </p:cNvPr>
          <p:cNvSpPr/>
          <p:nvPr/>
        </p:nvSpPr>
        <p:spPr>
          <a:xfrm>
            <a:off x="504497" y="399392"/>
            <a:ext cx="1313793" cy="4519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Customer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4A09E1B1-3F3A-4FCD-A52B-321F205AC619}"/>
              </a:ext>
            </a:extLst>
          </p:cNvPr>
          <p:cNvSpPr/>
          <p:nvPr/>
        </p:nvSpPr>
        <p:spPr>
          <a:xfrm>
            <a:off x="2462924" y="1340472"/>
            <a:ext cx="1313793" cy="898635"/>
          </a:xfrm>
          <a:prstGeom prst="diamon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ysClr val="windowText" lastClr="000000"/>
                </a:solidFill>
              </a:rPr>
              <a:t>Login</a:t>
            </a:r>
          </a:p>
          <a:p>
            <a:pPr algn="ctr"/>
            <a:r>
              <a:rPr kumimoji="1" lang="en-US" altLang="ko-Kore-KR" sz="1100" dirty="0">
                <a:solidFill>
                  <a:sysClr val="windowText" lastClr="000000"/>
                </a:solidFill>
              </a:rPr>
              <a:t>Success</a:t>
            </a:r>
            <a:endParaRPr kumimoji="1" lang="ko-Kore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97850B-733F-0567-C7F3-A2C0847561A2}"/>
              </a:ext>
            </a:extLst>
          </p:cNvPr>
          <p:cNvSpPr/>
          <p:nvPr/>
        </p:nvSpPr>
        <p:spPr>
          <a:xfrm>
            <a:off x="4362062" y="399392"/>
            <a:ext cx="1313793" cy="45194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Register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F762FF6-BD8A-CE5A-5D60-F900ED6DF306}"/>
              </a:ext>
            </a:extLst>
          </p:cNvPr>
          <p:cNvSpPr/>
          <p:nvPr/>
        </p:nvSpPr>
        <p:spPr>
          <a:xfrm>
            <a:off x="4362062" y="1328749"/>
            <a:ext cx="1313793" cy="898635"/>
          </a:xfrm>
          <a:prstGeom prst="diamon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ysClr val="windowText" lastClr="000000"/>
                </a:solidFill>
              </a:rPr>
              <a:t>Register</a:t>
            </a:r>
          </a:p>
          <a:p>
            <a:pPr algn="ctr"/>
            <a:r>
              <a:rPr kumimoji="1" lang="en-US" altLang="ko-Kore-KR" sz="1100" dirty="0">
                <a:solidFill>
                  <a:sysClr val="windowText" lastClr="000000"/>
                </a:solidFill>
              </a:rPr>
              <a:t>Success</a:t>
            </a:r>
            <a:endParaRPr kumimoji="1" lang="ko-Kore-KR" alt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D7382F-F1ED-0FF8-B48F-898868D7FA84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1818290" y="625364"/>
            <a:ext cx="6446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D5C6361-D08C-4B0F-31C8-29F0247670DD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3776717" y="625364"/>
            <a:ext cx="585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8C38497-8414-7A28-BC4F-F523C4DE34E6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018959" y="851336"/>
            <a:ext cx="0" cy="4774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4FA14C3-13F3-3C4A-1FC7-B3941828F6C4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3119821" y="851336"/>
            <a:ext cx="0" cy="4891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2CA2311-C6CB-D0A3-8AFB-410D0E852EAD}"/>
              </a:ext>
            </a:extLst>
          </p:cNvPr>
          <p:cNvCxnSpPr>
            <a:stCxn id="8" idx="3"/>
            <a:endCxn id="4" idx="0"/>
          </p:cNvCxnSpPr>
          <p:nvPr/>
        </p:nvCxnSpPr>
        <p:spPr>
          <a:xfrm flipH="1" flipV="1">
            <a:off x="3119821" y="399392"/>
            <a:ext cx="2556034" cy="1378675"/>
          </a:xfrm>
          <a:prstGeom prst="bentConnector4">
            <a:avLst>
              <a:gd name="adj1" fmla="val -8944"/>
              <a:gd name="adj2" fmla="val 11658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7ACD714-2329-AD2A-4B65-B27D80EFB498}"/>
              </a:ext>
            </a:extLst>
          </p:cNvPr>
          <p:cNvSpPr txBox="1"/>
          <p:nvPr/>
        </p:nvSpPr>
        <p:spPr>
          <a:xfrm>
            <a:off x="5675855" y="1516456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50" dirty="0"/>
              <a:t>Y</a:t>
            </a:r>
            <a:endParaRPr kumimoji="1" lang="ko-Kore-KR" altLang="en-US" sz="1050" dirty="0"/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B260FCA0-5F9C-AEFC-AAD5-01BF3759DBB5}"/>
              </a:ext>
            </a:extLst>
          </p:cNvPr>
          <p:cNvCxnSpPr>
            <a:stCxn id="8" idx="1"/>
          </p:cNvCxnSpPr>
          <p:nvPr/>
        </p:nvCxnSpPr>
        <p:spPr>
          <a:xfrm rot="10800000" flipH="1">
            <a:off x="4362062" y="851337"/>
            <a:ext cx="163046" cy="926731"/>
          </a:xfrm>
          <a:prstGeom prst="bentConnector4">
            <a:avLst>
              <a:gd name="adj1" fmla="val -140206"/>
              <a:gd name="adj2" fmla="val 7424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978440B-F3B3-8DA9-1F2B-83CC1EE6690C}"/>
              </a:ext>
            </a:extLst>
          </p:cNvPr>
          <p:cNvSpPr txBox="1"/>
          <p:nvPr/>
        </p:nvSpPr>
        <p:spPr>
          <a:xfrm>
            <a:off x="4135413" y="1520922"/>
            <a:ext cx="2712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50" dirty="0"/>
              <a:t>N</a:t>
            </a:r>
            <a:endParaRPr kumimoji="1" lang="ko-Kore-KR" altLang="en-US" sz="105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96FD2F-276F-3706-2E72-1C99A1192392}"/>
              </a:ext>
            </a:extLst>
          </p:cNvPr>
          <p:cNvSpPr/>
          <p:nvPr/>
        </p:nvSpPr>
        <p:spPr>
          <a:xfrm>
            <a:off x="2462924" y="2575843"/>
            <a:ext cx="1313793" cy="45194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Rent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F0B23428-578F-408A-E67E-99CC6357D96E}"/>
              </a:ext>
            </a:extLst>
          </p:cNvPr>
          <p:cNvCxnSpPr>
            <a:stCxn id="6" idx="2"/>
            <a:endCxn id="26" idx="0"/>
          </p:cNvCxnSpPr>
          <p:nvPr/>
        </p:nvCxnSpPr>
        <p:spPr>
          <a:xfrm rot="5400000">
            <a:off x="2957803" y="2413825"/>
            <a:ext cx="336736" cy="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5825591F-D12D-3284-47A5-69C91EA611A1}"/>
              </a:ext>
            </a:extLst>
          </p:cNvPr>
          <p:cNvCxnSpPr>
            <a:stCxn id="6" idx="1"/>
          </p:cNvCxnSpPr>
          <p:nvPr/>
        </p:nvCxnSpPr>
        <p:spPr>
          <a:xfrm rot="10800000" flipH="1">
            <a:off x="2462923" y="851336"/>
            <a:ext cx="200447" cy="938454"/>
          </a:xfrm>
          <a:prstGeom prst="bentConnector4">
            <a:avLst>
              <a:gd name="adj1" fmla="val -114045"/>
              <a:gd name="adj2" fmla="val 7393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651C093-5E8A-5E9E-2539-A2DEF9071E5D}"/>
              </a:ext>
            </a:extLst>
          </p:cNvPr>
          <p:cNvSpPr txBox="1"/>
          <p:nvPr/>
        </p:nvSpPr>
        <p:spPr>
          <a:xfrm>
            <a:off x="3113471" y="2200294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50" dirty="0"/>
              <a:t>Y</a:t>
            </a:r>
            <a:endParaRPr kumimoji="1" lang="ko-Kore-KR" altLang="en-US" sz="10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2542B7-6616-C2DA-4B56-95F3E36D7723}"/>
              </a:ext>
            </a:extLst>
          </p:cNvPr>
          <p:cNvSpPr txBox="1"/>
          <p:nvPr/>
        </p:nvSpPr>
        <p:spPr>
          <a:xfrm>
            <a:off x="2209327" y="1549846"/>
            <a:ext cx="2712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50" dirty="0"/>
              <a:t>N</a:t>
            </a:r>
            <a:endParaRPr kumimoji="1" lang="ko-Kore-KR" altLang="en-US" sz="105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1CDE79-02AD-3A45-834E-0992EF32C01A}"/>
              </a:ext>
            </a:extLst>
          </p:cNvPr>
          <p:cNvSpPr/>
          <p:nvPr/>
        </p:nvSpPr>
        <p:spPr>
          <a:xfrm>
            <a:off x="4362062" y="2582193"/>
            <a:ext cx="1313793" cy="45194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Map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65B1E6C-C0C0-B1CC-1FF2-D9D38D3AB03B}"/>
              </a:ext>
            </a:extLst>
          </p:cNvPr>
          <p:cNvCxnSpPr>
            <a:stCxn id="26" idx="3"/>
            <a:endCxn id="34" idx="1"/>
          </p:cNvCxnSpPr>
          <p:nvPr/>
        </p:nvCxnSpPr>
        <p:spPr>
          <a:xfrm>
            <a:off x="3776717" y="2801815"/>
            <a:ext cx="585345" cy="6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7FCF6A-CC38-4AC6-69CC-BED3E3EE911A}"/>
              </a:ext>
            </a:extLst>
          </p:cNvPr>
          <p:cNvSpPr/>
          <p:nvPr/>
        </p:nvSpPr>
        <p:spPr>
          <a:xfrm>
            <a:off x="6029704" y="2349670"/>
            <a:ext cx="1918704" cy="9042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Check the Bike’s location and status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074311-0DA8-664B-8E60-F758859E5FF9}"/>
              </a:ext>
            </a:extLst>
          </p:cNvPr>
          <p:cNvSpPr txBox="1"/>
          <p:nvPr/>
        </p:nvSpPr>
        <p:spPr>
          <a:xfrm>
            <a:off x="10413747" y="322881"/>
            <a:ext cx="1248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 err="1">
                <a:latin typeface="Curlz MT" pitchFamily="82" charset="0"/>
              </a:rPr>
              <a:t>LegFree</a:t>
            </a:r>
            <a:endParaRPr kumimoji="1" lang="en-US" altLang="ko-Kore-KR" sz="2800" dirty="0">
              <a:latin typeface="Curlz MT" pitchFamily="82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A711CA-FEB0-4582-8C80-A995F5EC56E2}"/>
              </a:ext>
            </a:extLst>
          </p:cNvPr>
          <p:cNvSpPr/>
          <p:nvPr/>
        </p:nvSpPr>
        <p:spPr>
          <a:xfrm>
            <a:off x="8215585" y="2588542"/>
            <a:ext cx="1504576" cy="4392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Select a Bike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FC5A42-AED8-BEF1-303B-958CDC462ED4}"/>
              </a:ext>
            </a:extLst>
          </p:cNvPr>
          <p:cNvSpPr/>
          <p:nvPr/>
        </p:nvSpPr>
        <p:spPr>
          <a:xfrm>
            <a:off x="10631424" y="3693276"/>
            <a:ext cx="1275976" cy="4392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Rent a Bike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0BB70E0-B823-FA95-1F19-792E31C712E4}"/>
              </a:ext>
            </a:extLst>
          </p:cNvPr>
          <p:cNvCxnSpPr>
            <a:cxnSpLocks/>
            <a:stCxn id="34" idx="3"/>
            <a:endCxn id="37" idx="1"/>
          </p:cNvCxnSpPr>
          <p:nvPr/>
        </p:nvCxnSpPr>
        <p:spPr>
          <a:xfrm flipV="1">
            <a:off x="5675855" y="2801815"/>
            <a:ext cx="353849" cy="6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3EAD9D2-18BA-22DE-A14B-D8AD7B29F509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7948408" y="2801815"/>
            <a:ext cx="267177" cy="6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097D33F-A7C5-A0AF-0132-55E090EF5140}"/>
              </a:ext>
            </a:extLst>
          </p:cNvPr>
          <p:cNvCxnSpPr>
            <a:cxnSpLocks/>
            <a:stCxn id="39" idx="3"/>
            <a:endCxn id="94" idx="1"/>
          </p:cNvCxnSpPr>
          <p:nvPr/>
        </p:nvCxnSpPr>
        <p:spPr>
          <a:xfrm>
            <a:off x="9720161" y="2808165"/>
            <a:ext cx="271575" cy="57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9E26688-3D38-00BD-6542-2D0395E0BD8F}"/>
              </a:ext>
            </a:extLst>
          </p:cNvPr>
          <p:cNvCxnSpPr>
            <a:cxnSpLocks/>
            <a:stCxn id="57" idx="1"/>
            <a:endCxn id="75" idx="3"/>
          </p:cNvCxnSpPr>
          <p:nvPr/>
        </p:nvCxnSpPr>
        <p:spPr>
          <a:xfrm flipH="1">
            <a:off x="10160000" y="6098473"/>
            <a:ext cx="317501" cy="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9F62DEF-421C-C5A9-6491-DF15380B11E6}"/>
              </a:ext>
            </a:extLst>
          </p:cNvPr>
          <p:cNvSpPr/>
          <p:nvPr/>
        </p:nvSpPr>
        <p:spPr>
          <a:xfrm>
            <a:off x="10477501" y="4349466"/>
            <a:ext cx="1600700" cy="43924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Current Status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5B77BFA-C60D-ACC9-D5BC-AA5CE2077010}"/>
              </a:ext>
            </a:extLst>
          </p:cNvPr>
          <p:cNvSpPr/>
          <p:nvPr/>
        </p:nvSpPr>
        <p:spPr>
          <a:xfrm>
            <a:off x="10631424" y="5033872"/>
            <a:ext cx="1275976" cy="4392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Ride a Bike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E2A860-DB94-FA87-F5EA-1F6FC70C3C9E}"/>
              </a:ext>
            </a:extLst>
          </p:cNvPr>
          <p:cNvSpPr/>
          <p:nvPr/>
        </p:nvSpPr>
        <p:spPr>
          <a:xfrm>
            <a:off x="10477501" y="5764004"/>
            <a:ext cx="1600700" cy="6689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Go Back to the station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05335D9-7068-928B-4A1F-E55563F00685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 flipH="1">
            <a:off x="11269412" y="4788706"/>
            <a:ext cx="8439" cy="2451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2FD8405-F27C-C571-7EDE-E4C37D0160E0}"/>
              </a:ext>
            </a:extLst>
          </p:cNvPr>
          <p:cNvCxnSpPr>
            <a:cxnSpLocks/>
            <a:stCxn id="54" idx="2"/>
            <a:endCxn id="57" idx="0"/>
          </p:cNvCxnSpPr>
          <p:nvPr/>
        </p:nvCxnSpPr>
        <p:spPr>
          <a:xfrm>
            <a:off x="11269412" y="5473118"/>
            <a:ext cx="8439" cy="2908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A817DAFD-68D8-EAC1-82C9-F92B28EF6AE6}"/>
              </a:ext>
            </a:extLst>
          </p:cNvPr>
          <p:cNvSpPr/>
          <p:nvPr/>
        </p:nvSpPr>
        <p:spPr>
          <a:xfrm>
            <a:off x="6364182" y="4843346"/>
            <a:ext cx="1409184" cy="898635"/>
          </a:xfrm>
          <a:prstGeom prst="diamon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ysClr val="windowText" lastClr="000000"/>
                </a:solidFill>
              </a:rPr>
              <a:t>Is this Payment normal?</a:t>
            </a:r>
            <a:endParaRPr kumimoji="1" lang="ko-Kore-KR" alt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4199C0-8E68-F151-9D2F-58F365C72F51}"/>
              </a:ext>
            </a:extLst>
          </p:cNvPr>
          <p:cNvCxnSpPr>
            <a:cxnSpLocks/>
            <a:stCxn id="73" idx="1"/>
            <a:endCxn id="65" idx="3"/>
          </p:cNvCxnSpPr>
          <p:nvPr/>
        </p:nvCxnSpPr>
        <p:spPr>
          <a:xfrm flipH="1">
            <a:off x="7773366" y="5291056"/>
            <a:ext cx="785934" cy="16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[E] 68">
            <a:extLst>
              <a:ext uri="{FF2B5EF4-FFF2-40B4-BE49-F238E27FC236}">
                <a16:creationId xmlns:a16="http://schemas.microsoft.com/office/drawing/2014/main" id="{7283FC0E-8E7E-9E67-62A5-2700207FA7C3}"/>
              </a:ext>
            </a:extLst>
          </p:cNvPr>
          <p:cNvCxnSpPr>
            <a:stCxn id="65" idx="1"/>
            <a:endCxn id="26" idx="2"/>
          </p:cNvCxnSpPr>
          <p:nvPr/>
        </p:nvCxnSpPr>
        <p:spPr>
          <a:xfrm rot="10800000">
            <a:off x="3119822" y="3027788"/>
            <a:ext cx="3244361" cy="226487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764F626-EE24-C0A4-B230-8C046C8C4BFB}"/>
              </a:ext>
            </a:extLst>
          </p:cNvPr>
          <p:cNvSpPr txBox="1"/>
          <p:nvPr/>
        </p:nvSpPr>
        <p:spPr>
          <a:xfrm>
            <a:off x="6129634" y="5046715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50" dirty="0"/>
              <a:t>Y</a:t>
            </a:r>
            <a:endParaRPr kumimoji="1" lang="ko-Kore-KR" altLang="en-US" sz="10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D523725-7460-478A-BE93-8E7FBD01056A}"/>
              </a:ext>
            </a:extLst>
          </p:cNvPr>
          <p:cNvSpPr txBox="1"/>
          <p:nvPr/>
        </p:nvSpPr>
        <p:spPr>
          <a:xfrm>
            <a:off x="6797546" y="4635102"/>
            <a:ext cx="2712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50" dirty="0"/>
              <a:t>N</a:t>
            </a:r>
            <a:endParaRPr kumimoji="1" lang="ko-Kore-KR" altLang="en-US" sz="105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2F07DAC-3849-6E43-4976-6DC539C9D6A1}"/>
              </a:ext>
            </a:extLst>
          </p:cNvPr>
          <p:cNvSpPr/>
          <p:nvPr/>
        </p:nvSpPr>
        <p:spPr>
          <a:xfrm>
            <a:off x="8559300" y="5071436"/>
            <a:ext cx="1600700" cy="43924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Payment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7417A5D-4BC1-8AED-4438-5F7B591C802C}"/>
              </a:ext>
            </a:extLst>
          </p:cNvPr>
          <p:cNvSpPr/>
          <p:nvPr/>
        </p:nvSpPr>
        <p:spPr>
          <a:xfrm>
            <a:off x="8559300" y="5879753"/>
            <a:ext cx="1600700" cy="43924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Return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4" name="다이아몬드 93">
            <a:extLst>
              <a:ext uri="{FF2B5EF4-FFF2-40B4-BE49-F238E27FC236}">
                <a16:creationId xmlns:a16="http://schemas.microsoft.com/office/drawing/2014/main" id="{DD1A2227-F71D-B45B-8CD5-3396E4372D13}"/>
              </a:ext>
            </a:extLst>
          </p:cNvPr>
          <p:cNvSpPr/>
          <p:nvPr/>
        </p:nvSpPr>
        <p:spPr>
          <a:xfrm>
            <a:off x="9991736" y="2364564"/>
            <a:ext cx="1738848" cy="898635"/>
          </a:xfrm>
          <a:prstGeom prst="diamon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ysClr val="windowText" lastClr="000000"/>
                </a:solidFill>
              </a:rPr>
              <a:t>The latest payment is normal?</a:t>
            </a:r>
            <a:endParaRPr kumimoji="1" lang="ko-Kore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8A95C65-DD8D-9BEC-0D0E-300DBF64F4A5}"/>
              </a:ext>
            </a:extLst>
          </p:cNvPr>
          <p:cNvSpPr txBox="1"/>
          <p:nvPr/>
        </p:nvSpPr>
        <p:spPr>
          <a:xfrm>
            <a:off x="11723138" y="2817844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50" dirty="0"/>
              <a:t>Y</a:t>
            </a:r>
            <a:endParaRPr kumimoji="1" lang="ko-Kore-KR" altLang="en-US" sz="105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8E21278-7360-7B25-6AA4-55B7FE0B3CFB}"/>
              </a:ext>
            </a:extLst>
          </p:cNvPr>
          <p:cNvSpPr txBox="1"/>
          <p:nvPr/>
        </p:nvSpPr>
        <p:spPr>
          <a:xfrm>
            <a:off x="10577394" y="3244693"/>
            <a:ext cx="2712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50" dirty="0"/>
              <a:t>N</a:t>
            </a:r>
            <a:endParaRPr kumimoji="1" lang="ko-Kore-KR" altLang="en-US" sz="1050" dirty="0"/>
          </a:p>
        </p:txBody>
      </p:sp>
      <p:cxnSp>
        <p:nvCxnSpPr>
          <p:cNvPr id="109" name="꺾인 연결선[E] 108">
            <a:extLst>
              <a:ext uri="{FF2B5EF4-FFF2-40B4-BE49-F238E27FC236}">
                <a16:creationId xmlns:a16="http://schemas.microsoft.com/office/drawing/2014/main" id="{85663423-8DBA-242C-083B-79B194866692}"/>
              </a:ext>
            </a:extLst>
          </p:cNvPr>
          <p:cNvCxnSpPr>
            <a:stCxn id="94" idx="3"/>
            <a:endCxn id="40" idx="0"/>
          </p:cNvCxnSpPr>
          <p:nvPr/>
        </p:nvCxnSpPr>
        <p:spPr>
          <a:xfrm flipH="1">
            <a:off x="11269412" y="2813882"/>
            <a:ext cx="461172" cy="879394"/>
          </a:xfrm>
          <a:prstGeom prst="bentConnector4">
            <a:avLst>
              <a:gd name="adj1" fmla="val -49569"/>
              <a:gd name="adj2" fmla="val 755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[E] 110">
            <a:extLst>
              <a:ext uri="{FF2B5EF4-FFF2-40B4-BE49-F238E27FC236}">
                <a16:creationId xmlns:a16="http://schemas.microsoft.com/office/drawing/2014/main" id="{E6F164BE-5521-B9FF-D33B-A41CF051A50E}"/>
              </a:ext>
            </a:extLst>
          </p:cNvPr>
          <p:cNvCxnSpPr>
            <a:stCxn id="94" idx="2"/>
            <a:endCxn id="73" idx="0"/>
          </p:cNvCxnSpPr>
          <p:nvPr/>
        </p:nvCxnSpPr>
        <p:spPr>
          <a:xfrm rot="5400000">
            <a:off x="9206287" y="3416562"/>
            <a:ext cx="1808237" cy="1501510"/>
          </a:xfrm>
          <a:prstGeom prst="bentConnector3">
            <a:avLst>
              <a:gd name="adj1" fmla="val 1479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F436F5F-45A4-0D8B-7D17-8C5FE893CA1B}"/>
              </a:ext>
            </a:extLst>
          </p:cNvPr>
          <p:cNvCxnSpPr>
            <a:stCxn id="75" idx="0"/>
            <a:endCxn id="73" idx="2"/>
          </p:cNvCxnSpPr>
          <p:nvPr/>
        </p:nvCxnSpPr>
        <p:spPr>
          <a:xfrm flipV="1">
            <a:off x="9359650" y="5510676"/>
            <a:ext cx="0" cy="3690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37C2A1E-548D-363B-3C3F-2D60A81F9A7A}"/>
              </a:ext>
            </a:extLst>
          </p:cNvPr>
          <p:cNvSpPr/>
          <p:nvPr/>
        </p:nvSpPr>
        <p:spPr>
          <a:xfrm>
            <a:off x="6267030" y="3645884"/>
            <a:ext cx="1600700" cy="879966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Popup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Your payment has an error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AE824379-FB21-F99F-1A01-7D2191075AA9}"/>
              </a:ext>
            </a:extLst>
          </p:cNvPr>
          <p:cNvCxnSpPr>
            <a:stCxn id="65" idx="0"/>
            <a:endCxn id="119" idx="2"/>
          </p:cNvCxnSpPr>
          <p:nvPr/>
        </p:nvCxnSpPr>
        <p:spPr>
          <a:xfrm flipH="1" flipV="1">
            <a:off x="7067380" y="4525850"/>
            <a:ext cx="1394" cy="317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68223099-8C8A-6778-45BB-638B2F8D3DF9}"/>
              </a:ext>
            </a:extLst>
          </p:cNvPr>
          <p:cNvCxnSpPr>
            <a:cxnSpLocks/>
            <a:stCxn id="119" idx="3"/>
          </p:cNvCxnSpPr>
          <p:nvPr/>
        </p:nvCxnSpPr>
        <p:spPr>
          <a:xfrm>
            <a:off x="7867730" y="4085867"/>
            <a:ext cx="1177410" cy="979017"/>
          </a:xfrm>
          <a:prstGeom prst="bentConnector3">
            <a:avLst>
              <a:gd name="adj1" fmla="val 10013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973E9EA-C8EB-4D57-4B78-93992C079A61}"/>
              </a:ext>
            </a:extLst>
          </p:cNvPr>
          <p:cNvSpPr/>
          <p:nvPr/>
        </p:nvSpPr>
        <p:spPr>
          <a:xfrm>
            <a:off x="516335" y="1474333"/>
            <a:ext cx="1313793" cy="630912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Reporting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Bike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32CC873-E7F5-8BFF-74D2-67E299690DE6}"/>
              </a:ext>
            </a:extLst>
          </p:cNvPr>
          <p:cNvSpPr/>
          <p:nvPr/>
        </p:nvSpPr>
        <p:spPr>
          <a:xfrm>
            <a:off x="335666" y="2627508"/>
            <a:ext cx="1671592" cy="5730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Report bike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he rented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29" name="꺾인 연결선[E] 128">
            <a:extLst>
              <a:ext uri="{FF2B5EF4-FFF2-40B4-BE49-F238E27FC236}">
                <a16:creationId xmlns:a16="http://schemas.microsoft.com/office/drawing/2014/main" id="{5E44FD44-CC57-DC25-AF53-B6EEC0CD9432}"/>
              </a:ext>
            </a:extLst>
          </p:cNvPr>
          <p:cNvCxnSpPr>
            <a:cxnSpLocks/>
            <a:stCxn id="127" idx="2"/>
            <a:endCxn id="128" idx="0"/>
          </p:cNvCxnSpPr>
          <p:nvPr/>
        </p:nvCxnSpPr>
        <p:spPr>
          <a:xfrm rot="5400000">
            <a:off x="911216" y="2365491"/>
            <a:ext cx="522263" cy="177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9BFA15D-53C3-8F03-40A1-37A337200934}"/>
              </a:ext>
            </a:extLst>
          </p:cNvPr>
          <p:cNvSpPr/>
          <p:nvPr/>
        </p:nvSpPr>
        <p:spPr>
          <a:xfrm>
            <a:off x="337435" y="3452309"/>
            <a:ext cx="1671592" cy="9050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Choose reason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Broken/Low battery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181446DB-2C1C-D77D-9A9A-A94FE52DB4E2}"/>
              </a:ext>
            </a:extLst>
          </p:cNvPr>
          <p:cNvSpPr/>
          <p:nvPr/>
        </p:nvSpPr>
        <p:spPr>
          <a:xfrm>
            <a:off x="337172" y="4629651"/>
            <a:ext cx="1671592" cy="5730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Bike is holding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02933F9B-6EB6-82A5-6F48-F6A6F2218595}"/>
              </a:ext>
            </a:extLst>
          </p:cNvPr>
          <p:cNvCxnSpPr>
            <a:cxnSpLocks/>
            <a:stCxn id="128" idx="2"/>
            <a:endCxn id="135" idx="0"/>
          </p:cNvCxnSpPr>
          <p:nvPr/>
        </p:nvCxnSpPr>
        <p:spPr>
          <a:xfrm>
            <a:off x="1171462" y="3200590"/>
            <a:ext cx="1769" cy="2517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219724A-6038-3DBA-5710-83A6276E085E}"/>
              </a:ext>
            </a:extLst>
          </p:cNvPr>
          <p:cNvCxnSpPr>
            <a:cxnSpLocks/>
            <a:stCxn id="135" idx="2"/>
            <a:endCxn id="136" idx="0"/>
          </p:cNvCxnSpPr>
          <p:nvPr/>
        </p:nvCxnSpPr>
        <p:spPr>
          <a:xfrm flipH="1">
            <a:off x="1172968" y="4357378"/>
            <a:ext cx="263" cy="272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[E] 142">
            <a:extLst>
              <a:ext uri="{FF2B5EF4-FFF2-40B4-BE49-F238E27FC236}">
                <a16:creationId xmlns:a16="http://schemas.microsoft.com/office/drawing/2014/main" id="{74A448B8-6EBC-A85A-8E5A-9E4766397F5E}"/>
              </a:ext>
            </a:extLst>
          </p:cNvPr>
          <p:cNvCxnSpPr>
            <a:cxnSpLocks/>
            <a:stCxn id="26" idx="1"/>
            <a:endCxn id="127" idx="3"/>
          </p:cNvCxnSpPr>
          <p:nvPr/>
        </p:nvCxnSpPr>
        <p:spPr>
          <a:xfrm rot="10800000">
            <a:off x="1830128" y="1789789"/>
            <a:ext cx="632796" cy="1012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816A117-0AF5-2E28-527A-05CACD846A6D}"/>
              </a:ext>
            </a:extLst>
          </p:cNvPr>
          <p:cNvSpPr/>
          <p:nvPr/>
        </p:nvSpPr>
        <p:spPr>
          <a:xfrm>
            <a:off x="6989406" y="338823"/>
            <a:ext cx="1671592" cy="5730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Rental history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(optional)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8" name="꺾인 연결선[E] 147">
            <a:extLst>
              <a:ext uri="{FF2B5EF4-FFF2-40B4-BE49-F238E27FC236}">
                <a16:creationId xmlns:a16="http://schemas.microsoft.com/office/drawing/2014/main" id="{F0F458D1-F77E-EAB3-652A-EC570C28EFCF}"/>
              </a:ext>
            </a:extLst>
          </p:cNvPr>
          <p:cNvCxnSpPr>
            <a:stCxn id="5" idx="0"/>
            <a:endCxn id="146" idx="0"/>
          </p:cNvCxnSpPr>
          <p:nvPr/>
        </p:nvCxnSpPr>
        <p:spPr>
          <a:xfrm rot="5400000" flipH="1" flipV="1">
            <a:off x="4463014" y="-2962796"/>
            <a:ext cx="60569" cy="6663808"/>
          </a:xfrm>
          <a:prstGeom prst="bentConnector3">
            <a:avLst>
              <a:gd name="adj1" fmla="val 53172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FF5AD74-AE1F-A273-323D-1BEA2CEA585C}"/>
              </a:ext>
            </a:extLst>
          </p:cNvPr>
          <p:cNvSpPr/>
          <p:nvPr/>
        </p:nvSpPr>
        <p:spPr>
          <a:xfrm>
            <a:off x="308974" y="6156748"/>
            <a:ext cx="656898" cy="369077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Page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8D2EE83-F850-9C7D-234A-295B4E56D616}"/>
              </a:ext>
            </a:extLst>
          </p:cNvPr>
          <p:cNvSpPr txBox="1"/>
          <p:nvPr/>
        </p:nvSpPr>
        <p:spPr>
          <a:xfrm>
            <a:off x="308974" y="5837302"/>
            <a:ext cx="6687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50" b="1" dirty="0"/>
              <a:t>Remarks</a:t>
            </a:r>
            <a:endParaRPr kumimoji="1" lang="ko-Kore-KR" altLang="en-US" sz="1050" b="1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C025CD6-0BE6-3FD8-C860-32146EABB812}"/>
              </a:ext>
            </a:extLst>
          </p:cNvPr>
          <p:cNvSpPr/>
          <p:nvPr/>
        </p:nvSpPr>
        <p:spPr>
          <a:xfrm>
            <a:off x="973134" y="6156747"/>
            <a:ext cx="656898" cy="3690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Action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A04634D-F76C-5C84-B87A-335D28F215D0}"/>
              </a:ext>
            </a:extLst>
          </p:cNvPr>
          <p:cNvCxnSpPr>
            <a:stCxn id="40" idx="2"/>
            <a:endCxn id="51" idx="0"/>
          </p:cNvCxnSpPr>
          <p:nvPr/>
        </p:nvCxnSpPr>
        <p:spPr>
          <a:xfrm>
            <a:off x="11269412" y="4132522"/>
            <a:ext cx="8439" cy="21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310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BB68990-9840-A27F-9C9D-6B6F7AD56EFE}"/>
              </a:ext>
            </a:extLst>
          </p:cNvPr>
          <p:cNvSpPr/>
          <p:nvPr/>
        </p:nvSpPr>
        <p:spPr>
          <a:xfrm>
            <a:off x="504497" y="399392"/>
            <a:ext cx="1313793" cy="4519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Operator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074311-0DA8-664B-8E60-F758859E5FF9}"/>
              </a:ext>
            </a:extLst>
          </p:cNvPr>
          <p:cNvSpPr txBox="1"/>
          <p:nvPr/>
        </p:nvSpPr>
        <p:spPr>
          <a:xfrm>
            <a:off x="10413747" y="322881"/>
            <a:ext cx="1248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>
                <a:latin typeface="Curlz MT" pitchFamily="82" charset="0"/>
              </a:rPr>
              <a:t>LegFree</a:t>
            </a:r>
            <a:endParaRPr kumimoji="1" lang="en-US" altLang="ko-Kore-KR" sz="2800" dirty="0">
              <a:latin typeface="Curlz MT" pitchFamily="8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418CA7-327B-6D89-48D2-BF1F6C9E1C3D}"/>
              </a:ext>
            </a:extLst>
          </p:cNvPr>
          <p:cNvSpPr/>
          <p:nvPr/>
        </p:nvSpPr>
        <p:spPr>
          <a:xfrm>
            <a:off x="2462924" y="399392"/>
            <a:ext cx="1313793" cy="45194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Login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8B15E76-25AF-0155-CD0D-B21255946D26}"/>
              </a:ext>
            </a:extLst>
          </p:cNvPr>
          <p:cNvCxnSpPr>
            <a:endCxn id="2" idx="1"/>
          </p:cNvCxnSpPr>
          <p:nvPr/>
        </p:nvCxnSpPr>
        <p:spPr>
          <a:xfrm>
            <a:off x="1818290" y="625364"/>
            <a:ext cx="6446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DA94A77C-159B-85B2-208F-B137508F55D8}"/>
              </a:ext>
            </a:extLst>
          </p:cNvPr>
          <p:cNvSpPr/>
          <p:nvPr/>
        </p:nvSpPr>
        <p:spPr>
          <a:xfrm>
            <a:off x="2401458" y="1077308"/>
            <a:ext cx="1436723" cy="898635"/>
          </a:xfrm>
          <a:prstGeom prst="diamon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ysClr val="windowText" lastClr="000000"/>
                </a:solidFill>
              </a:rPr>
              <a:t>Are you</a:t>
            </a:r>
          </a:p>
          <a:p>
            <a:pPr algn="ctr"/>
            <a:r>
              <a:rPr kumimoji="1" lang="en-US" altLang="ko-Kore-KR" sz="1100" dirty="0">
                <a:solidFill>
                  <a:sysClr val="windowText" lastClr="000000"/>
                </a:solidFill>
              </a:rPr>
              <a:t>Operator?</a:t>
            </a:r>
            <a:endParaRPr kumimoji="1" lang="ko-Kore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C093F8-F255-65C3-E573-359FC8FAA334}"/>
              </a:ext>
            </a:extLst>
          </p:cNvPr>
          <p:cNvSpPr/>
          <p:nvPr/>
        </p:nvSpPr>
        <p:spPr>
          <a:xfrm>
            <a:off x="2462924" y="2201915"/>
            <a:ext cx="1313793" cy="45194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Menu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2E79628-F4F0-52D8-C782-77A267E88D5D}"/>
              </a:ext>
            </a:extLst>
          </p:cNvPr>
          <p:cNvCxnSpPr>
            <a:stCxn id="2" idx="2"/>
            <a:endCxn id="9" idx="0"/>
          </p:cNvCxnSpPr>
          <p:nvPr/>
        </p:nvCxnSpPr>
        <p:spPr>
          <a:xfrm flipH="1">
            <a:off x="3119820" y="851336"/>
            <a:ext cx="1" cy="2259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BE1E0B3-2007-D41E-DCE3-1C5890018891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3119820" y="1975943"/>
            <a:ext cx="1" cy="2259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22DE48-5C43-1622-D97F-B01F1C24F62F}"/>
              </a:ext>
            </a:extLst>
          </p:cNvPr>
          <p:cNvSpPr/>
          <p:nvPr/>
        </p:nvSpPr>
        <p:spPr>
          <a:xfrm>
            <a:off x="4040623" y="2201915"/>
            <a:ext cx="1313793" cy="45194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ysClr val="windowText" lastClr="000000"/>
                </a:solidFill>
              </a:rPr>
              <a:t>Operation</a:t>
            </a:r>
            <a:endParaRPr kumimoji="1" lang="en-US" altLang="ko-Kore-KR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BC38D0-AE31-9288-AA2D-9C5AA2943D25}"/>
              </a:ext>
            </a:extLst>
          </p:cNvPr>
          <p:cNvSpPr txBox="1"/>
          <p:nvPr/>
        </p:nvSpPr>
        <p:spPr>
          <a:xfrm>
            <a:off x="3119819" y="1940305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50" dirty="0"/>
              <a:t>Y</a:t>
            </a:r>
            <a:endParaRPr kumimoji="1" lang="ko-Kore-KR" alt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882178-FF15-3C96-698B-0BAD5A872829}"/>
              </a:ext>
            </a:extLst>
          </p:cNvPr>
          <p:cNvSpPr txBox="1"/>
          <p:nvPr/>
        </p:nvSpPr>
        <p:spPr>
          <a:xfrm>
            <a:off x="3838181" y="1497368"/>
            <a:ext cx="2712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50" dirty="0"/>
              <a:t>N</a:t>
            </a:r>
            <a:endParaRPr kumimoji="1" lang="ko-Kore-KR" altLang="en-US" sz="1050" dirty="0"/>
          </a:p>
        </p:txBody>
      </p: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1ACB0283-3CFA-F04D-CCBD-EA0665B76727}"/>
              </a:ext>
            </a:extLst>
          </p:cNvPr>
          <p:cNvCxnSpPr>
            <a:stCxn id="9" idx="3"/>
            <a:endCxn id="2" idx="3"/>
          </p:cNvCxnSpPr>
          <p:nvPr/>
        </p:nvCxnSpPr>
        <p:spPr>
          <a:xfrm flipH="1" flipV="1">
            <a:off x="3776717" y="625364"/>
            <a:ext cx="61464" cy="901262"/>
          </a:xfrm>
          <a:prstGeom prst="bentConnector3">
            <a:avLst>
              <a:gd name="adj1" fmla="val -37192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326376-AFAF-9546-8E1E-2988D48AFCA7}"/>
              </a:ext>
            </a:extLst>
          </p:cNvPr>
          <p:cNvCxnSpPr>
            <a:stCxn id="12" idx="3"/>
            <a:endCxn id="19" idx="1"/>
          </p:cNvCxnSpPr>
          <p:nvPr/>
        </p:nvCxnSpPr>
        <p:spPr>
          <a:xfrm>
            <a:off x="3776717" y="2427887"/>
            <a:ext cx="2639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8E0A384-208D-D062-BC0E-69DE47229851}"/>
              </a:ext>
            </a:extLst>
          </p:cNvPr>
          <p:cNvSpPr/>
          <p:nvPr/>
        </p:nvSpPr>
        <p:spPr>
          <a:xfrm>
            <a:off x="5614721" y="1975943"/>
            <a:ext cx="2136751" cy="9042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Choose Report Reason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Broken / Low battery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84B6C4-C546-EB0C-6AFE-5B873822F60B}"/>
              </a:ext>
            </a:extLst>
          </p:cNvPr>
          <p:cNvSpPr/>
          <p:nvPr/>
        </p:nvSpPr>
        <p:spPr>
          <a:xfrm>
            <a:off x="8067250" y="2125286"/>
            <a:ext cx="1722034" cy="586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Choose Broken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- Show List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5C971B4-87BE-70F1-2EFA-93848C9D9FDF}"/>
              </a:ext>
            </a:extLst>
          </p:cNvPr>
          <p:cNvSpPr/>
          <p:nvPr/>
        </p:nvSpPr>
        <p:spPr>
          <a:xfrm>
            <a:off x="8067249" y="3829235"/>
            <a:ext cx="1722034" cy="8412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Choose Low Battery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- Show List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9" name="꺾인 연결선[E] 48">
            <a:extLst>
              <a:ext uri="{FF2B5EF4-FFF2-40B4-BE49-F238E27FC236}">
                <a16:creationId xmlns:a16="http://schemas.microsoft.com/office/drawing/2014/main" id="{C49B752C-F5BA-C392-5039-5BD2AD69A461}"/>
              </a:ext>
            </a:extLst>
          </p:cNvPr>
          <p:cNvCxnSpPr>
            <a:stCxn id="19" idx="3"/>
            <a:endCxn id="45" idx="1"/>
          </p:cNvCxnSpPr>
          <p:nvPr/>
        </p:nvCxnSpPr>
        <p:spPr>
          <a:xfrm>
            <a:off x="5354416" y="2427887"/>
            <a:ext cx="260305" cy="201"/>
          </a:xfrm>
          <a:prstGeom prst="bentConnector3">
            <a:avLst>
              <a:gd name="adj1" fmla="val 8427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536FAC12-7685-408D-7AA6-D9004C2F5C4D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 flipV="1">
            <a:off x="7751472" y="2418686"/>
            <a:ext cx="315778" cy="940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768F19A-93E5-079B-3BD7-E9D5C60BCFA6}"/>
              </a:ext>
            </a:extLst>
          </p:cNvPr>
          <p:cNvCxnSpPr>
            <a:stCxn id="45" idx="2"/>
            <a:endCxn id="47" idx="1"/>
          </p:cNvCxnSpPr>
          <p:nvPr/>
        </p:nvCxnSpPr>
        <p:spPr>
          <a:xfrm rot="16200000" flipH="1">
            <a:off x="6690363" y="2872967"/>
            <a:ext cx="1369621" cy="138415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71FE117-0776-3FC9-04BF-7A259B714949}"/>
              </a:ext>
            </a:extLst>
          </p:cNvPr>
          <p:cNvSpPr/>
          <p:nvPr/>
        </p:nvSpPr>
        <p:spPr>
          <a:xfrm>
            <a:off x="10059682" y="2125286"/>
            <a:ext cx="1722034" cy="586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Fix broken bike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FD1B056-E7A2-75B6-C23F-F89BF6D1A4A8}"/>
              </a:ext>
            </a:extLst>
          </p:cNvPr>
          <p:cNvSpPr/>
          <p:nvPr/>
        </p:nvSpPr>
        <p:spPr>
          <a:xfrm>
            <a:off x="10048531" y="3956454"/>
            <a:ext cx="1722034" cy="586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Charge bike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F0BC96D-B233-6D70-80CD-0A5BE6226EDF}"/>
              </a:ext>
            </a:extLst>
          </p:cNvPr>
          <p:cNvSpPr/>
          <p:nvPr/>
        </p:nvSpPr>
        <p:spPr>
          <a:xfrm>
            <a:off x="10057732" y="2985954"/>
            <a:ext cx="1722034" cy="586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Release hold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C2140A5-208B-24D6-0748-78CB51707A6F}"/>
              </a:ext>
            </a:extLst>
          </p:cNvPr>
          <p:cNvSpPr/>
          <p:nvPr/>
        </p:nvSpPr>
        <p:spPr>
          <a:xfrm>
            <a:off x="10046581" y="4817122"/>
            <a:ext cx="1722034" cy="586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Release hold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BD2A6094-22BB-D202-FE8A-477678194104}"/>
              </a:ext>
            </a:extLst>
          </p:cNvPr>
          <p:cNvCxnSpPr>
            <a:stCxn id="46" idx="3"/>
            <a:endCxn id="59" idx="1"/>
          </p:cNvCxnSpPr>
          <p:nvPr/>
        </p:nvCxnSpPr>
        <p:spPr>
          <a:xfrm>
            <a:off x="9789284" y="2418686"/>
            <a:ext cx="2703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480BFCF-1FEB-E98F-8590-20E8E6A2B995}"/>
              </a:ext>
            </a:extLst>
          </p:cNvPr>
          <p:cNvCxnSpPr>
            <a:stCxn id="59" idx="2"/>
            <a:endCxn id="61" idx="0"/>
          </p:cNvCxnSpPr>
          <p:nvPr/>
        </p:nvCxnSpPr>
        <p:spPr>
          <a:xfrm flipH="1">
            <a:off x="10918749" y="2712086"/>
            <a:ext cx="1950" cy="2738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900943DE-DA8D-6C61-0CE9-7A2931F5C37F}"/>
              </a:ext>
            </a:extLst>
          </p:cNvPr>
          <p:cNvCxnSpPr>
            <a:stCxn id="47" idx="3"/>
            <a:endCxn id="60" idx="1"/>
          </p:cNvCxnSpPr>
          <p:nvPr/>
        </p:nvCxnSpPr>
        <p:spPr>
          <a:xfrm>
            <a:off x="9789283" y="4249854"/>
            <a:ext cx="25924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27A9AE66-821A-F24F-53C1-FBD5AB83C482}"/>
              </a:ext>
            </a:extLst>
          </p:cNvPr>
          <p:cNvCxnSpPr>
            <a:stCxn id="60" idx="2"/>
            <a:endCxn id="63" idx="0"/>
          </p:cNvCxnSpPr>
          <p:nvPr/>
        </p:nvCxnSpPr>
        <p:spPr>
          <a:xfrm flipH="1">
            <a:off x="10907598" y="4543254"/>
            <a:ext cx="1950" cy="2738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499C6DB-0D9E-96F1-00DA-EB75DE5EA2B2}"/>
              </a:ext>
            </a:extLst>
          </p:cNvPr>
          <p:cNvSpPr/>
          <p:nvPr/>
        </p:nvSpPr>
        <p:spPr>
          <a:xfrm>
            <a:off x="4170775" y="5633302"/>
            <a:ext cx="1313793" cy="53312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Change Location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EF032EA-8133-CF46-3409-54F2844655B1}"/>
              </a:ext>
            </a:extLst>
          </p:cNvPr>
          <p:cNvSpPr/>
          <p:nvPr/>
        </p:nvSpPr>
        <p:spPr>
          <a:xfrm>
            <a:off x="5822079" y="5479243"/>
            <a:ext cx="1050956" cy="8412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Current bike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Map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A59963CF-3243-D11D-75F4-7BEC38EEF034}"/>
              </a:ext>
            </a:extLst>
          </p:cNvPr>
          <p:cNvCxnSpPr>
            <a:stCxn id="12" idx="2"/>
            <a:endCxn id="83" idx="1"/>
          </p:cNvCxnSpPr>
          <p:nvPr/>
        </p:nvCxnSpPr>
        <p:spPr>
          <a:xfrm rot="16200000" flipH="1">
            <a:off x="2022297" y="3751383"/>
            <a:ext cx="3246003" cy="105095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2F6D08E-8A73-95E7-F1BA-3C52C3914DA8}"/>
              </a:ext>
            </a:extLst>
          </p:cNvPr>
          <p:cNvSpPr/>
          <p:nvPr/>
        </p:nvSpPr>
        <p:spPr>
          <a:xfrm>
            <a:off x="7240096" y="5366999"/>
            <a:ext cx="1050956" cy="10657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Select bike want to move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66380EE-1477-F4DD-210F-0CF6052057D1}"/>
              </a:ext>
            </a:extLst>
          </p:cNvPr>
          <p:cNvSpPr/>
          <p:nvPr/>
        </p:nvSpPr>
        <p:spPr>
          <a:xfrm>
            <a:off x="8619205" y="5379699"/>
            <a:ext cx="1050956" cy="10657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Select the location to move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CB724AE-64DE-8ABB-49AD-76B76CD783B8}"/>
              </a:ext>
            </a:extLst>
          </p:cNvPr>
          <p:cNvSpPr/>
          <p:nvPr/>
        </p:nvSpPr>
        <p:spPr>
          <a:xfrm>
            <a:off x="10046581" y="5677790"/>
            <a:ext cx="1050956" cy="4695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Move OK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6C6CA242-352F-9E41-37BB-EF69FDB79D45}"/>
              </a:ext>
            </a:extLst>
          </p:cNvPr>
          <p:cNvCxnSpPr>
            <a:stCxn id="84" idx="3"/>
            <a:endCxn id="97" idx="1"/>
          </p:cNvCxnSpPr>
          <p:nvPr/>
        </p:nvCxnSpPr>
        <p:spPr>
          <a:xfrm>
            <a:off x="6873035" y="5899862"/>
            <a:ext cx="36706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D690972E-3CE7-1C5B-94F6-E1617A8F533E}"/>
              </a:ext>
            </a:extLst>
          </p:cNvPr>
          <p:cNvCxnSpPr>
            <a:stCxn id="97" idx="3"/>
            <a:endCxn id="98" idx="1"/>
          </p:cNvCxnSpPr>
          <p:nvPr/>
        </p:nvCxnSpPr>
        <p:spPr>
          <a:xfrm>
            <a:off x="8291052" y="5899862"/>
            <a:ext cx="328153" cy="12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B4D66693-256A-F2A8-620C-856A82472A86}"/>
              </a:ext>
            </a:extLst>
          </p:cNvPr>
          <p:cNvCxnSpPr>
            <a:stCxn id="98" idx="3"/>
            <a:endCxn id="99" idx="1"/>
          </p:cNvCxnSpPr>
          <p:nvPr/>
        </p:nvCxnSpPr>
        <p:spPr>
          <a:xfrm>
            <a:off x="9670161" y="5912562"/>
            <a:ext cx="3764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95C181F-2872-13F3-B33A-2E918DF05ECF}"/>
              </a:ext>
            </a:extLst>
          </p:cNvPr>
          <p:cNvCxnSpPr>
            <a:stCxn id="83" idx="3"/>
            <a:endCxn id="84" idx="1"/>
          </p:cNvCxnSpPr>
          <p:nvPr/>
        </p:nvCxnSpPr>
        <p:spPr>
          <a:xfrm>
            <a:off x="5484568" y="5899862"/>
            <a:ext cx="3375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85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BB68990-9840-A27F-9C9D-6B6F7AD56EFE}"/>
              </a:ext>
            </a:extLst>
          </p:cNvPr>
          <p:cNvSpPr/>
          <p:nvPr/>
        </p:nvSpPr>
        <p:spPr>
          <a:xfrm>
            <a:off x="504497" y="399392"/>
            <a:ext cx="1313793" cy="4519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Manager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074311-0DA8-664B-8E60-F758859E5FF9}"/>
              </a:ext>
            </a:extLst>
          </p:cNvPr>
          <p:cNvSpPr txBox="1"/>
          <p:nvPr/>
        </p:nvSpPr>
        <p:spPr>
          <a:xfrm>
            <a:off x="10413747" y="322881"/>
            <a:ext cx="1248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>
                <a:latin typeface="Curlz MT" pitchFamily="82" charset="0"/>
              </a:rPr>
              <a:t>LegFree</a:t>
            </a:r>
            <a:endParaRPr kumimoji="1" lang="en-US" altLang="ko-Kore-KR" sz="2800" dirty="0">
              <a:latin typeface="Curlz MT" pitchFamily="8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C1E656-F11A-08A8-F286-D18F19916193}"/>
              </a:ext>
            </a:extLst>
          </p:cNvPr>
          <p:cNvSpPr/>
          <p:nvPr/>
        </p:nvSpPr>
        <p:spPr>
          <a:xfrm>
            <a:off x="2462924" y="399392"/>
            <a:ext cx="1313793" cy="45194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Login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CDE66F-C988-F432-03A4-EEE5E8DE09AE}"/>
              </a:ext>
            </a:extLst>
          </p:cNvPr>
          <p:cNvCxnSpPr>
            <a:endCxn id="2" idx="1"/>
          </p:cNvCxnSpPr>
          <p:nvPr/>
        </p:nvCxnSpPr>
        <p:spPr>
          <a:xfrm>
            <a:off x="1818290" y="625364"/>
            <a:ext cx="6446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56673EA9-79C7-21B9-F88C-093817887446}"/>
              </a:ext>
            </a:extLst>
          </p:cNvPr>
          <p:cNvSpPr/>
          <p:nvPr/>
        </p:nvSpPr>
        <p:spPr>
          <a:xfrm>
            <a:off x="2401458" y="1077308"/>
            <a:ext cx="1436723" cy="898635"/>
          </a:xfrm>
          <a:prstGeom prst="diamon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ysClr val="windowText" lastClr="000000"/>
                </a:solidFill>
              </a:rPr>
              <a:t>Are you</a:t>
            </a:r>
          </a:p>
          <a:p>
            <a:pPr algn="ctr"/>
            <a:r>
              <a:rPr kumimoji="1" lang="en-US" altLang="ko-Kore-KR" sz="1100" dirty="0">
                <a:solidFill>
                  <a:sysClr val="windowText" lastClr="000000"/>
                </a:solidFill>
              </a:rPr>
              <a:t>manager?</a:t>
            </a:r>
            <a:endParaRPr kumimoji="1" lang="ko-Kore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55DC9E-2F9B-02CE-E6E7-291994D9CF01}"/>
              </a:ext>
            </a:extLst>
          </p:cNvPr>
          <p:cNvSpPr/>
          <p:nvPr/>
        </p:nvSpPr>
        <p:spPr>
          <a:xfrm>
            <a:off x="2462924" y="2201915"/>
            <a:ext cx="1313793" cy="45194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Menu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868D08-7791-42C0-7EE3-11CA9C653762}"/>
              </a:ext>
            </a:extLst>
          </p:cNvPr>
          <p:cNvCxnSpPr>
            <a:stCxn id="2" idx="2"/>
            <a:endCxn id="9" idx="0"/>
          </p:cNvCxnSpPr>
          <p:nvPr/>
        </p:nvCxnSpPr>
        <p:spPr>
          <a:xfrm flipH="1">
            <a:off x="3119820" y="851336"/>
            <a:ext cx="1" cy="2259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FE9294-9BA8-EB57-C332-1FFE212567B3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3119820" y="1975943"/>
            <a:ext cx="1" cy="2259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644560A-B8A3-DB12-5DD4-36EFF70BCF86}"/>
              </a:ext>
            </a:extLst>
          </p:cNvPr>
          <p:cNvSpPr txBox="1"/>
          <p:nvPr/>
        </p:nvSpPr>
        <p:spPr>
          <a:xfrm>
            <a:off x="3119819" y="1940305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50" dirty="0"/>
              <a:t>Y</a:t>
            </a:r>
            <a:endParaRPr kumimoji="1" lang="ko-Kore-KR" alt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985B1-D433-D579-C24D-D34D8B3F9F7C}"/>
              </a:ext>
            </a:extLst>
          </p:cNvPr>
          <p:cNvSpPr txBox="1"/>
          <p:nvPr/>
        </p:nvSpPr>
        <p:spPr>
          <a:xfrm>
            <a:off x="3838181" y="1497368"/>
            <a:ext cx="2712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50" dirty="0"/>
              <a:t>N</a:t>
            </a:r>
            <a:endParaRPr kumimoji="1" lang="ko-Kore-KR" altLang="en-US" sz="1050" dirty="0"/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E3E667D8-7D09-D9E3-1FA7-1089B5456F87}"/>
              </a:ext>
            </a:extLst>
          </p:cNvPr>
          <p:cNvCxnSpPr>
            <a:stCxn id="9" idx="3"/>
            <a:endCxn id="2" idx="3"/>
          </p:cNvCxnSpPr>
          <p:nvPr/>
        </p:nvCxnSpPr>
        <p:spPr>
          <a:xfrm flipH="1" flipV="1">
            <a:off x="3776717" y="625364"/>
            <a:ext cx="61464" cy="901262"/>
          </a:xfrm>
          <a:prstGeom prst="bentConnector3">
            <a:avLst>
              <a:gd name="adj1" fmla="val -37192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5075D1E-90BC-7A55-5CA6-24CA7850410F}"/>
              </a:ext>
            </a:extLst>
          </p:cNvPr>
          <p:cNvCxnSpPr>
            <a:stCxn id="12" idx="3"/>
          </p:cNvCxnSpPr>
          <p:nvPr/>
        </p:nvCxnSpPr>
        <p:spPr>
          <a:xfrm>
            <a:off x="3776717" y="2427887"/>
            <a:ext cx="2639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AA9701-E7A7-1E2F-4F0A-CD4C12DDCC47}"/>
              </a:ext>
            </a:extLst>
          </p:cNvPr>
          <p:cNvSpPr/>
          <p:nvPr/>
        </p:nvSpPr>
        <p:spPr>
          <a:xfrm>
            <a:off x="4030311" y="2201915"/>
            <a:ext cx="1313793" cy="45194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Analysis 1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F0798BC-993D-FB8D-F3B4-0F6BA6285DFB}"/>
              </a:ext>
            </a:extLst>
          </p:cNvPr>
          <p:cNvSpPr/>
          <p:nvPr/>
        </p:nvSpPr>
        <p:spPr>
          <a:xfrm>
            <a:off x="4040623" y="2759646"/>
            <a:ext cx="1313793" cy="45194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Analysis 2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A965D64-358E-1A03-D26F-A9E35456F60A}"/>
              </a:ext>
            </a:extLst>
          </p:cNvPr>
          <p:cNvSpPr/>
          <p:nvPr/>
        </p:nvSpPr>
        <p:spPr>
          <a:xfrm>
            <a:off x="4040623" y="3317377"/>
            <a:ext cx="1313793" cy="451944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Analysis 3</a:t>
            </a:r>
            <a:endParaRPr kumimoji="1" lang="ko-Kore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5BCEFC4-6713-3BC3-8AF5-1673F08560A4}"/>
              </a:ext>
            </a:extLst>
          </p:cNvPr>
          <p:cNvCxnSpPr>
            <a:stCxn id="12" idx="3"/>
            <a:endCxn id="27" idx="1"/>
          </p:cNvCxnSpPr>
          <p:nvPr/>
        </p:nvCxnSpPr>
        <p:spPr>
          <a:xfrm>
            <a:off x="3776717" y="2427887"/>
            <a:ext cx="263906" cy="55773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D86DB4EC-7E1F-1130-1DF2-6C48F62EEEF2}"/>
              </a:ext>
            </a:extLst>
          </p:cNvPr>
          <p:cNvCxnSpPr>
            <a:stCxn id="12" idx="3"/>
            <a:endCxn id="29" idx="1"/>
          </p:cNvCxnSpPr>
          <p:nvPr/>
        </p:nvCxnSpPr>
        <p:spPr>
          <a:xfrm>
            <a:off x="3776717" y="2427887"/>
            <a:ext cx="263906" cy="111546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CBA43F3-D9BD-C022-1313-EC4EC5A33CE0}"/>
              </a:ext>
            </a:extLst>
          </p:cNvPr>
          <p:cNvSpPr/>
          <p:nvPr/>
        </p:nvSpPr>
        <p:spPr>
          <a:xfrm>
            <a:off x="4040623" y="4094126"/>
            <a:ext cx="1313793" cy="1108766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Send notification to operator</a:t>
            </a:r>
          </a:p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</a:rPr>
              <a:t>(optional)</a:t>
            </a:r>
            <a:endParaRPr kumimoji="1" lang="ko-Kore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49" name="꺾인 연결선[E] 48">
            <a:extLst>
              <a:ext uri="{FF2B5EF4-FFF2-40B4-BE49-F238E27FC236}">
                <a16:creationId xmlns:a16="http://schemas.microsoft.com/office/drawing/2014/main" id="{885C36FE-75A7-D981-C293-726F384342D7}"/>
              </a:ext>
            </a:extLst>
          </p:cNvPr>
          <p:cNvCxnSpPr>
            <a:cxnSpLocks/>
            <a:stCxn id="12" idx="3"/>
            <a:endCxn id="47" idx="1"/>
          </p:cNvCxnSpPr>
          <p:nvPr/>
        </p:nvCxnSpPr>
        <p:spPr>
          <a:xfrm>
            <a:off x="3776717" y="2427887"/>
            <a:ext cx="263906" cy="222062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97A4A09-9993-290F-7725-446F5ABFCCFA}"/>
              </a:ext>
            </a:extLst>
          </p:cNvPr>
          <p:cNvSpPr/>
          <p:nvPr/>
        </p:nvSpPr>
        <p:spPr>
          <a:xfrm>
            <a:off x="4040623" y="5289952"/>
            <a:ext cx="1313793" cy="833571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Manage account(ID)</a:t>
            </a:r>
            <a:endParaRPr kumimoji="1" lang="ko-Kore-KR" alt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3DB6DB3E-513B-9F1C-3430-E61E0E959D6E}"/>
              </a:ext>
            </a:extLst>
          </p:cNvPr>
          <p:cNvCxnSpPr>
            <a:stCxn id="12" idx="3"/>
            <a:endCxn id="50" idx="1"/>
          </p:cNvCxnSpPr>
          <p:nvPr/>
        </p:nvCxnSpPr>
        <p:spPr>
          <a:xfrm>
            <a:off x="3776717" y="2427887"/>
            <a:ext cx="263906" cy="32788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B3048D2-A01A-33C4-79DF-50FCAFBC04E4}"/>
              </a:ext>
            </a:extLst>
          </p:cNvPr>
          <p:cNvSpPr/>
          <p:nvPr/>
        </p:nvSpPr>
        <p:spPr>
          <a:xfrm>
            <a:off x="6096000" y="5089704"/>
            <a:ext cx="1083266" cy="6783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List of all account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FA23CFA-5F6E-5219-740B-F10A0B7E29A0}"/>
              </a:ext>
            </a:extLst>
          </p:cNvPr>
          <p:cNvSpPr/>
          <p:nvPr/>
        </p:nvSpPr>
        <p:spPr>
          <a:xfrm>
            <a:off x="7535368" y="2200200"/>
            <a:ext cx="1083266" cy="6783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Delete ID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4C935E-C5E2-992C-F0D1-F45CA9FABAEF}"/>
              </a:ext>
            </a:extLst>
          </p:cNvPr>
          <p:cNvSpPr/>
          <p:nvPr/>
        </p:nvSpPr>
        <p:spPr>
          <a:xfrm>
            <a:off x="7535368" y="3089841"/>
            <a:ext cx="1083266" cy="6783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Modify details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EDFE8B3-B261-566D-863E-2A7882EFAC72}"/>
              </a:ext>
            </a:extLst>
          </p:cNvPr>
          <p:cNvSpPr/>
          <p:nvPr/>
        </p:nvSpPr>
        <p:spPr>
          <a:xfrm>
            <a:off x="7535368" y="3967577"/>
            <a:ext cx="1083266" cy="8335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Add operator/MNG ID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1" name="꺾인 연결선[E] 60">
            <a:extLst>
              <a:ext uri="{FF2B5EF4-FFF2-40B4-BE49-F238E27FC236}">
                <a16:creationId xmlns:a16="http://schemas.microsoft.com/office/drawing/2014/main" id="{7A4DE0E9-6263-1DE9-349F-87FB96F3F257}"/>
              </a:ext>
            </a:extLst>
          </p:cNvPr>
          <p:cNvCxnSpPr>
            <a:stCxn id="50" idx="3"/>
            <a:endCxn id="55" idx="1"/>
          </p:cNvCxnSpPr>
          <p:nvPr/>
        </p:nvCxnSpPr>
        <p:spPr>
          <a:xfrm flipV="1">
            <a:off x="5354416" y="5428863"/>
            <a:ext cx="741584" cy="27787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C531F602-15AB-0768-ED6C-0928B32CE81B}"/>
              </a:ext>
            </a:extLst>
          </p:cNvPr>
          <p:cNvCxnSpPr>
            <a:stCxn id="55" idx="3"/>
            <a:endCxn id="58" idx="1"/>
          </p:cNvCxnSpPr>
          <p:nvPr/>
        </p:nvCxnSpPr>
        <p:spPr>
          <a:xfrm flipV="1">
            <a:off x="7179266" y="3429000"/>
            <a:ext cx="356102" cy="199986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>
            <a:extLst>
              <a:ext uri="{FF2B5EF4-FFF2-40B4-BE49-F238E27FC236}">
                <a16:creationId xmlns:a16="http://schemas.microsoft.com/office/drawing/2014/main" id="{93055CF2-7450-D440-E592-6A772AD510C4}"/>
              </a:ext>
            </a:extLst>
          </p:cNvPr>
          <p:cNvCxnSpPr>
            <a:stCxn id="55" idx="3"/>
            <a:endCxn id="59" idx="1"/>
          </p:cNvCxnSpPr>
          <p:nvPr/>
        </p:nvCxnSpPr>
        <p:spPr>
          <a:xfrm flipV="1">
            <a:off x="7179266" y="4384363"/>
            <a:ext cx="356102" cy="104450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439C231D-22DF-A8EA-FEE6-C08581498D5B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 flipV="1">
            <a:off x="7179266" y="2539359"/>
            <a:ext cx="356102" cy="288950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578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579D1D-DD6D-DA4B-6993-8FBAA6B83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584" y="-298173"/>
            <a:ext cx="15443200" cy="86868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81E1C60-6903-5D4C-94F9-A12F872DB8D2}"/>
              </a:ext>
            </a:extLst>
          </p:cNvPr>
          <p:cNvCxnSpPr/>
          <p:nvPr/>
        </p:nvCxnSpPr>
        <p:spPr>
          <a:xfrm flipV="1">
            <a:off x="4858247" y="4603805"/>
            <a:ext cx="524786" cy="12563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십자형[C] 7">
            <a:extLst>
              <a:ext uri="{FF2B5EF4-FFF2-40B4-BE49-F238E27FC236}">
                <a16:creationId xmlns:a16="http://schemas.microsoft.com/office/drawing/2014/main" id="{635D1B7E-6315-730E-D9B2-4A7E419E3123}"/>
              </a:ext>
            </a:extLst>
          </p:cNvPr>
          <p:cNvSpPr/>
          <p:nvPr/>
        </p:nvSpPr>
        <p:spPr>
          <a:xfrm rot="19153284">
            <a:off x="5250120" y="3944584"/>
            <a:ext cx="355239" cy="339228"/>
          </a:xfrm>
          <a:prstGeom prst="plus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393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4092E0-6970-8454-05AE-C808373E0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160470-F000-C17A-0F43-EFC2D7B764D6}"/>
              </a:ext>
            </a:extLst>
          </p:cNvPr>
          <p:cNvSpPr txBox="1"/>
          <p:nvPr/>
        </p:nvSpPr>
        <p:spPr>
          <a:xfrm>
            <a:off x="5808617" y="4127863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optional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361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82976B-0204-2FDC-20DB-0E3AB706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2369E3-42AB-5087-1EC7-3398CE97FAAE}"/>
              </a:ext>
            </a:extLst>
          </p:cNvPr>
          <p:cNvSpPr txBox="1"/>
          <p:nvPr/>
        </p:nvSpPr>
        <p:spPr>
          <a:xfrm>
            <a:off x="9083040" y="687977"/>
            <a:ext cx="12056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Register -</a:t>
            </a:r>
          </a:p>
          <a:p>
            <a:r>
              <a:rPr kumimoji="1" lang="en-US" altLang="ko-Kore-KR" dirty="0"/>
              <a:t>Name</a:t>
            </a:r>
          </a:p>
          <a:p>
            <a:r>
              <a:rPr kumimoji="1" lang="en-US" altLang="ko-Kore-KR" dirty="0"/>
              <a:t>Email</a:t>
            </a:r>
          </a:p>
          <a:p>
            <a:r>
              <a:rPr kumimoji="1" lang="en-US" altLang="ko-Kore-KR" dirty="0"/>
              <a:t>Password</a:t>
            </a:r>
          </a:p>
          <a:p>
            <a:r>
              <a:rPr kumimoji="1" lang="en-US" altLang="ko-Kore-KR" dirty="0"/>
              <a:t>Gender</a:t>
            </a:r>
          </a:p>
          <a:p>
            <a:r>
              <a:rPr kumimoji="1" lang="en-US" altLang="ko-Kore-KR" dirty="0"/>
              <a:t>Address</a:t>
            </a:r>
          </a:p>
          <a:p>
            <a:r>
              <a:rPr kumimoji="1" lang="en-US" altLang="ko-Kore-KR" dirty="0"/>
              <a:t>Contact no</a:t>
            </a:r>
          </a:p>
          <a:p>
            <a:r>
              <a:rPr kumimoji="1" lang="en-US" altLang="ko-Kore-KR" dirty="0"/>
              <a:t>Birthdate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6E272-40F2-4F5E-6840-FA00DAD35E50}"/>
              </a:ext>
            </a:extLst>
          </p:cNvPr>
          <p:cNvSpPr txBox="1"/>
          <p:nvPr/>
        </p:nvSpPr>
        <p:spPr>
          <a:xfrm>
            <a:off x="6684650" y="5330011"/>
            <a:ext cx="373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Optional-&gt;we need to input Bike code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40C00-B60C-34B9-E987-843A37458A36}"/>
              </a:ext>
            </a:extLst>
          </p:cNvPr>
          <p:cNvSpPr txBox="1"/>
          <p:nvPr/>
        </p:nvSpPr>
        <p:spPr>
          <a:xfrm>
            <a:off x="4194730" y="3429000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FF0000"/>
                </a:solidFill>
              </a:rPr>
              <a:t>User details</a:t>
            </a:r>
            <a:endParaRPr kumimoji="1" lang="ko-Kore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55B9C0-9428-2C5C-D9FF-E2F6071E10DC}"/>
              </a:ext>
            </a:extLst>
          </p:cNvPr>
          <p:cNvSpPr txBox="1"/>
          <p:nvPr/>
        </p:nvSpPr>
        <p:spPr>
          <a:xfrm>
            <a:off x="7509530" y="3366928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FF0000"/>
                </a:solidFill>
              </a:rPr>
              <a:t>Optional</a:t>
            </a:r>
            <a:endParaRPr kumimoji="1" lang="ko-Kore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6BC99C-05E5-3E7E-7E54-3A63BE295353}"/>
              </a:ext>
            </a:extLst>
          </p:cNvPr>
          <p:cNvSpPr txBox="1"/>
          <p:nvPr/>
        </p:nvSpPr>
        <p:spPr>
          <a:xfrm>
            <a:off x="7214378" y="5068401"/>
            <a:ext cx="1146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FF0000"/>
                </a:solidFill>
              </a:rPr>
              <a:t>Current location</a:t>
            </a:r>
            <a:endParaRPr kumimoji="1" lang="ko-Kore-KR" altLang="en-US" sz="1100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3A7783-00F2-D394-E3A9-9E034827FDF1}"/>
              </a:ext>
            </a:extLst>
          </p:cNvPr>
          <p:cNvSpPr/>
          <p:nvPr/>
        </p:nvSpPr>
        <p:spPr>
          <a:xfrm>
            <a:off x="8916664" y="2414505"/>
            <a:ext cx="3429462" cy="4443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90C2F153-9F4F-BEF9-F711-406402E06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22643"/>
              </p:ext>
            </p:extLst>
          </p:nvPr>
        </p:nvGraphicFramePr>
        <p:xfrm>
          <a:off x="9061674" y="3508787"/>
          <a:ext cx="320188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472">
                  <a:extLst>
                    <a:ext uri="{9D8B030D-6E8A-4147-A177-3AD203B41FA5}">
                      <a16:colId xmlns:a16="http://schemas.microsoft.com/office/drawing/2014/main" val="3758947073"/>
                    </a:ext>
                  </a:extLst>
                </a:gridCol>
                <a:gridCol w="800472">
                  <a:extLst>
                    <a:ext uri="{9D8B030D-6E8A-4147-A177-3AD203B41FA5}">
                      <a16:colId xmlns:a16="http://schemas.microsoft.com/office/drawing/2014/main" val="633189416"/>
                    </a:ext>
                  </a:extLst>
                </a:gridCol>
                <a:gridCol w="800472">
                  <a:extLst>
                    <a:ext uri="{9D8B030D-6E8A-4147-A177-3AD203B41FA5}">
                      <a16:colId xmlns:a16="http://schemas.microsoft.com/office/drawing/2014/main" val="3692449335"/>
                    </a:ext>
                  </a:extLst>
                </a:gridCol>
                <a:gridCol w="800472">
                  <a:extLst>
                    <a:ext uri="{9D8B030D-6E8A-4147-A177-3AD203B41FA5}">
                      <a16:colId xmlns:a16="http://schemas.microsoft.com/office/drawing/2014/main" val="497013267"/>
                    </a:ext>
                  </a:extLst>
                </a:gridCol>
              </a:tblGrid>
              <a:tr h="545692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location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Vehicle no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Status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088927"/>
                  </a:ext>
                </a:extLst>
              </a:tr>
              <a:tr h="31615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no1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781868"/>
                  </a:ext>
                </a:extLst>
              </a:tr>
              <a:tr h="31615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no2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749506"/>
                  </a:ext>
                </a:extLst>
              </a:tr>
              <a:tr h="31615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324682"/>
                  </a:ext>
                </a:extLst>
              </a:tr>
              <a:tr h="31615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08026"/>
                  </a:ext>
                </a:extLst>
              </a:tr>
              <a:tr h="31615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377277"/>
                  </a:ext>
                </a:extLst>
              </a:tr>
              <a:tr h="31615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2738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5C4999-D1D2-97AF-FF71-9C69776BEE5C}"/>
              </a:ext>
            </a:extLst>
          </p:cNvPr>
          <p:cNvSpPr/>
          <p:nvPr/>
        </p:nvSpPr>
        <p:spPr>
          <a:xfrm>
            <a:off x="9061674" y="2614842"/>
            <a:ext cx="1315814" cy="77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Bike list at station</a:t>
            </a:r>
            <a:endParaRPr kumimoji="1" lang="ko-Kore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DF0C8A6-5D73-4E0C-696B-8C78CBCC3368}"/>
              </a:ext>
            </a:extLst>
          </p:cNvPr>
          <p:cNvSpPr/>
          <p:nvPr/>
        </p:nvSpPr>
        <p:spPr>
          <a:xfrm>
            <a:off x="4363571" y="3771900"/>
            <a:ext cx="336176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7B86A-14AB-C60B-88D2-46446B989110}"/>
              </a:ext>
            </a:extLst>
          </p:cNvPr>
          <p:cNvSpPr txBox="1"/>
          <p:nvPr/>
        </p:nvSpPr>
        <p:spPr>
          <a:xfrm>
            <a:off x="4444766" y="3820239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solidFill>
                  <a:srgbClr val="FF0000"/>
                </a:solidFill>
              </a:rPr>
              <a:t>Report button</a:t>
            </a:r>
            <a:endParaRPr kumimoji="1" lang="ko-Kore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3FEED3-E742-F34D-501A-4611F305D90C}"/>
              </a:ext>
            </a:extLst>
          </p:cNvPr>
          <p:cNvSpPr/>
          <p:nvPr/>
        </p:nvSpPr>
        <p:spPr>
          <a:xfrm>
            <a:off x="-247916" y="2041388"/>
            <a:ext cx="3429462" cy="4443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8" name="표 4">
            <a:extLst>
              <a:ext uri="{FF2B5EF4-FFF2-40B4-BE49-F238E27FC236}">
                <a16:creationId xmlns:a16="http://schemas.microsoft.com/office/drawing/2014/main" id="{B98C7BBE-B9CB-49C5-434B-B16235397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39990"/>
              </p:ext>
            </p:extLst>
          </p:nvPr>
        </p:nvGraphicFramePr>
        <p:xfrm>
          <a:off x="-102906" y="3135670"/>
          <a:ext cx="320188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472">
                  <a:extLst>
                    <a:ext uri="{9D8B030D-6E8A-4147-A177-3AD203B41FA5}">
                      <a16:colId xmlns:a16="http://schemas.microsoft.com/office/drawing/2014/main" val="3758947073"/>
                    </a:ext>
                  </a:extLst>
                </a:gridCol>
                <a:gridCol w="800472">
                  <a:extLst>
                    <a:ext uri="{9D8B030D-6E8A-4147-A177-3AD203B41FA5}">
                      <a16:colId xmlns:a16="http://schemas.microsoft.com/office/drawing/2014/main" val="633189416"/>
                    </a:ext>
                  </a:extLst>
                </a:gridCol>
                <a:gridCol w="800472">
                  <a:extLst>
                    <a:ext uri="{9D8B030D-6E8A-4147-A177-3AD203B41FA5}">
                      <a16:colId xmlns:a16="http://schemas.microsoft.com/office/drawing/2014/main" val="3692449335"/>
                    </a:ext>
                  </a:extLst>
                </a:gridCol>
                <a:gridCol w="800472">
                  <a:extLst>
                    <a:ext uri="{9D8B030D-6E8A-4147-A177-3AD203B41FA5}">
                      <a16:colId xmlns:a16="http://schemas.microsoft.com/office/drawing/2014/main" val="497013267"/>
                    </a:ext>
                  </a:extLst>
                </a:gridCol>
              </a:tblGrid>
              <a:tr h="545692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location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Vehicle no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088927"/>
                  </a:ext>
                </a:extLst>
              </a:tr>
              <a:tr h="31615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no1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781868"/>
                  </a:ext>
                </a:extLst>
              </a:tr>
              <a:tr h="31615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no2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749506"/>
                  </a:ext>
                </a:extLst>
              </a:tr>
              <a:tr h="31615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324682"/>
                  </a:ext>
                </a:extLst>
              </a:tr>
              <a:tr h="31615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08026"/>
                  </a:ext>
                </a:extLst>
              </a:tr>
              <a:tr h="31615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377277"/>
                  </a:ext>
                </a:extLst>
              </a:tr>
              <a:tr h="31615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2738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FE0EF9-F6DD-7469-7FC4-9CC32EE4BE97}"/>
              </a:ext>
            </a:extLst>
          </p:cNvPr>
          <p:cNvSpPr/>
          <p:nvPr/>
        </p:nvSpPr>
        <p:spPr>
          <a:xfrm>
            <a:off x="-102906" y="2241725"/>
            <a:ext cx="1315814" cy="77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Previous rent history</a:t>
            </a:r>
            <a:endParaRPr kumimoji="1" lang="ko-Kore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6B22BD-1748-656E-D0EE-8142BA5360CF}"/>
              </a:ext>
            </a:extLst>
          </p:cNvPr>
          <p:cNvCxnSpPr>
            <a:stCxn id="15" idx="1"/>
            <a:endCxn id="19" idx="3"/>
          </p:cNvCxnSpPr>
          <p:nvPr/>
        </p:nvCxnSpPr>
        <p:spPr>
          <a:xfrm flipH="1" flipV="1">
            <a:off x="1212908" y="2631506"/>
            <a:ext cx="3199895" cy="1190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2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4BBFC0-B3A6-CDBF-CD04-5BC10C94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019228-528B-CAB2-CC2D-84AACE31BE96}"/>
              </a:ext>
            </a:extLst>
          </p:cNvPr>
          <p:cNvSpPr txBox="1"/>
          <p:nvPr/>
        </p:nvSpPr>
        <p:spPr>
          <a:xfrm>
            <a:off x="7137070" y="3740728"/>
            <a:ext cx="715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FF0000"/>
                </a:solidFill>
              </a:rPr>
              <a:t>Bike type</a:t>
            </a:r>
            <a:endParaRPr kumimoji="1" lang="ko-Kore-KR" altLang="en-US" sz="11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D8766-263F-CCDA-C17C-D780AF046018}"/>
              </a:ext>
            </a:extLst>
          </p:cNvPr>
          <p:cNvSpPr txBox="1"/>
          <p:nvPr/>
        </p:nvSpPr>
        <p:spPr>
          <a:xfrm>
            <a:off x="6899564" y="2855662"/>
            <a:ext cx="657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>
                <a:solidFill>
                  <a:srgbClr val="FF0000"/>
                </a:solidFill>
              </a:rPr>
              <a:t>optional</a:t>
            </a:r>
            <a:endParaRPr kumimoji="1" lang="ko-Kore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59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DEC324-5D3C-D6A3-CE74-25CA1E45C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2598B-F51B-E867-7CF3-896D14B74B41}"/>
              </a:ext>
            </a:extLst>
          </p:cNvPr>
          <p:cNvSpPr txBox="1"/>
          <p:nvPr/>
        </p:nvSpPr>
        <p:spPr>
          <a:xfrm>
            <a:off x="6210795" y="5195455"/>
            <a:ext cx="703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solidFill>
                  <a:srgbClr val="FF0000"/>
                </a:solidFill>
              </a:rPr>
              <a:t>optional</a:t>
            </a:r>
            <a:endParaRPr kumimoji="1" lang="ko-Kore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302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307</Words>
  <Application>Microsoft Macintosh PowerPoint</Application>
  <PresentationFormat>와이드스크린</PresentationFormat>
  <Paragraphs>149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Curlz MT</vt:lpstr>
      <vt:lpstr>Office 테마</vt:lpstr>
      <vt:lpstr>LegFree – Flow diagram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현석</dc:creator>
  <cp:lastModifiedBy>이 현석</cp:lastModifiedBy>
  <cp:revision>32</cp:revision>
  <dcterms:created xsi:type="dcterms:W3CDTF">2022-09-23T18:43:28Z</dcterms:created>
  <dcterms:modified xsi:type="dcterms:W3CDTF">2022-09-26T11:05:01Z</dcterms:modified>
</cp:coreProperties>
</file>